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23.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3" r:id="rId3"/>
  </p:sldMasterIdLst>
  <p:notesMasterIdLst>
    <p:notesMasterId r:id="rId55"/>
  </p:notesMasterIdLst>
  <p:handoutMasterIdLst>
    <p:handoutMasterId r:id="rId56"/>
  </p:handoutMasterIdLst>
  <p:sldIdLst>
    <p:sldId id="256" r:id="rId4"/>
    <p:sldId id="257" r:id="rId5"/>
    <p:sldId id="258" r:id="rId6"/>
    <p:sldId id="260" r:id="rId7"/>
    <p:sldId id="261" r:id="rId8"/>
    <p:sldId id="322" r:id="rId9"/>
    <p:sldId id="264" r:id="rId10"/>
    <p:sldId id="265" r:id="rId11"/>
    <p:sldId id="266" r:id="rId12"/>
    <p:sldId id="323" r:id="rId13"/>
    <p:sldId id="327" r:id="rId14"/>
    <p:sldId id="268" r:id="rId15"/>
    <p:sldId id="269" r:id="rId16"/>
    <p:sldId id="270" r:id="rId17"/>
    <p:sldId id="271" r:id="rId18"/>
    <p:sldId id="307" r:id="rId19"/>
    <p:sldId id="301" r:id="rId20"/>
    <p:sldId id="302" r:id="rId21"/>
    <p:sldId id="303" r:id="rId22"/>
    <p:sldId id="274" r:id="rId23"/>
    <p:sldId id="273" r:id="rId24"/>
    <p:sldId id="304" r:id="rId25"/>
    <p:sldId id="305" r:id="rId26"/>
    <p:sldId id="314" r:id="rId27"/>
    <p:sldId id="276" r:id="rId28"/>
    <p:sldId id="277" r:id="rId29"/>
    <p:sldId id="278" r:id="rId30"/>
    <p:sldId id="279" r:id="rId31"/>
    <p:sldId id="280" r:id="rId32"/>
    <p:sldId id="281" r:id="rId33"/>
    <p:sldId id="282" r:id="rId34"/>
    <p:sldId id="328" r:id="rId35"/>
    <p:sldId id="284" r:id="rId36"/>
    <p:sldId id="285" r:id="rId37"/>
    <p:sldId id="286" r:id="rId38"/>
    <p:sldId id="311" r:id="rId39"/>
    <p:sldId id="313" r:id="rId40"/>
    <p:sldId id="309" r:id="rId41"/>
    <p:sldId id="288" r:id="rId42"/>
    <p:sldId id="290" r:id="rId43"/>
    <p:sldId id="291" r:id="rId44"/>
    <p:sldId id="292" r:id="rId45"/>
    <p:sldId id="293" r:id="rId46"/>
    <p:sldId id="294" r:id="rId47"/>
    <p:sldId id="312" r:id="rId48"/>
    <p:sldId id="317" r:id="rId49"/>
    <p:sldId id="318" r:id="rId50"/>
    <p:sldId id="289" r:id="rId51"/>
    <p:sldId id="321" r:id="rId52"/>
    <p:sldId id="326" r:id="rId53"/>
    <p:sldId id="296" r:id="rId54"/>
  </p:sldIdLst>
  <p:sldSz cx="12192000" cy="6858000"/>
  <p:notesSz cx="7010400" cy="9296400"/>
  <p:embeddedFontLst>
    <p:embeddedFont>
      <p:font typeface="Montserrat SemiBold" pitchFamily="2" charset="77"/>
      <p:regular r:id="rId57"/>
      <p:bold r:id="rId58"/>
      <p:italic r:id="rId59"/>
      <p:boldItalic r:id="rId60"/>
    </p:embeddedFont>
    <p:embeddedFont>
      <p:font typeface="Noto Sans" panose="020B0502040504020204" pitchFamily="34" charset="0"/>
      <p:regular r:id="rId61"/>
      <p:bold r:id="rId62"/>
      <p:italic r:id="rId63"/>
      <p:boldItalic r:id="rId64"/>
    </p:embeddedFont>
    <p:embeddedFont>
      <p:font typeface="Noto Sans Bold" panose="020B0502040504020204" pitchFamily="34" charset="0"/>
      <p:bold r:id="rId65"/>
      <p:italic r:id="rId66"/>
      <p:boldItalic r:id="rId67"/>
    </p:embeddedFont>
    <p:embeddedFont>
      <p:font typeface="Noto Sans Light" panose="020B0502040504020204" pitchFamily="34" charset="0"/>
      <p:regular r:id="rId68"/>
      <p:bold r:id="rId69"/>
      <p:italic r:id="rId70"/>
      <p:boldItalic r:id="rId71"/>
    </p:embeddedFont>
    <p:embeddedFont>
      <p:font typeface="Noto Sans Medium" panose="020B0502040504020204" pitchFamily="34" charset="0"/>
      <p:regular r:id="rId72"/>
      <p:bold r:id="rId73"/>
      <p:italic r:id="rId74"/>
      <p:boldItalic r:id="rId75"/>
    </p:embeddedFont>
    <p:embeddedFont>
      <p:font typeface="Patria Light" pitchFamily="2" charset="0"/>
      <p:regular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ihmBrtN/K94uaaxPzOz8JXeBg5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B5F"/>
    <a:srgbClr val="691A31"/>
    <a:srgbClr val="FEFFFF"/>
    <a:srgbClr val="9C2348"/>
    <a:srgbClr val="A6802C"/>
    <a:srgbClr val="621333"/>
    <a:srgbClr val="DCC8A2"/>
    <a:srgbClr val="BE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1C986-4618-CB2D-6C3A-FB42BD85E4DE}" v="6" dt="2025-07-22T00:46:44.663"/>
    <p1510:client id="{C2B47F7D-C94D-A04A-BFAD-89F31012E641}" v="1448" dt="2025-07-22T22:35:07.044"/>
    <p1510:client id="{EDB3DDB9-3187-7D8C-0CCA-D66A2D9AEC75}" v="1661" dt="2025-07-22T22:09:58.941"/>
  </p1510:revLst>
</p1510:revInfo>
</file>

<file path=ppt/tableStyles.xml><?xml version="1.0" encoding="utf-8"?>
<a:tblStyleLst xmlns:a="http://schemas.openxmlformats.org/drawingml/2006/main" def="{BA2C1A16-9DE2-4450-B482-CB19FBB624CC}">
  <a:tblStyle styleId="{BA2C1A16-9DE2-4450-B482-CB19FBB624CC}"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F15BA7F0-CBC8-45C1-A198-84AC9C561E9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42"/>
    <p:restoredTop sz="94558"/>
  </p:normalViewPr>
  <p:slideViewPr>
    <p:cSldViewPr snapToGrid="0">
      <p:cViewPr varScale="1">
        <p:scale>
          <a:sx n="116" d="100"/>
          <a:sy n="116" d="100"/>
        </p:scale>
        <p:origin x="488" y="19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font" Target="fonts/font2.fntdata"/><Relationship Id="rId74" Type="http://schemas.openxmlformats.org/officeDocument/2006/relationships/font" Target="fonts/font18.fntdata"/><Relationship Id="rId5" Type="http://schemas.openxmlformats.org/officeDocument/2006/relationships/slide" Target="slides/slide2.xml"/><Relationship Id="rId61" Type="http://schemas.openxmlformats.org/officeDocument/2006/relationships/font" Target="fonts/font5.fntdata"/><Relationship Id="rId82" Type="http://customschemas.google.com/relationships/presentationmetadata" Target="meta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6.fntdata"/><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notesMaster" Target="notesMasters/notesMaster1.xml"/><Relationship Id="rId76" Type="http://schemas.openxmlformats.org/officeDocument/2006/relationships/font" Target="fonts/font20.fntdata"/><Relationship Id="rId7" Type="http://schemas.openxmlformats.org/officeDocument/2006/relationships/slide" Target="slides/slide4.xml"/><Relationship Id="rId71"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10.fntdata"/><Relationship Id="rId8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eugeniareyes\Library\Containers\net.whatsapp.WhatsApp\Data\tmp\documents\B310109E-6CFE-4D6C-9023-9768EB853807\FDI%20trends,%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rgbClr val="366B5F"/>
              </a:solidFill>
              <a:ln>
                <a:noFill/>
              </a:ln>
              <a:effectLst/>
            </c:spPr>
            <c:extLst>
              <c:ext xmlns:c16="http://schemas.microsoft.com/office/drawing/2014/chart" uri="{C3380CC4-5D6E-409C-BE32-E72D297353CC}">
                <c16:uniqueId val="{00000009-C88B-C04F-B906-CEE78F231A02}"/>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9-C88B-C04F-B906-CEE78F231A0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Mexico</c:v>
                </c:pt>
                <c:pt idx="1">
                  <c:v>Germany </c:v>
                </c:pt>
                <c:pt idx="2">
                  <c:v>Taiwan</c:v>
                </c:pt>
                <c:pt idx="3">
                  <c:v>Spain</c:v>
                </c:pt>
                <c:pt idx="4">
                  <c:v>Poland </c:v>
                </c:pt>
                <c:pt idx="5">
                  <c:v>Brazil</c:v>
                </c:pt>
                <c:pt idx="6">
                  <c:v>South Korea</c:v>
                </c:pt>
              </c:strCache>
            </c:strRef>
          </c:cat>
          <c:val>
            <c:numRef>
              <c:f>Hoja1!$B$2:$B$8</c:f>
              <c:numCache>
                <c:formatCode>#,##0</c:formatCode>
                <c:ptCount val="7"/>
                <c:pt idx="0">
                  <c:v>400000</c:v>
                </c:pt>
                <c:pt idx="1">
                  <c:v>298000</c:v>
                </c:pt>
                <c:pt idx="2">
                  <c:v>191000</c:v>
                </c:pt>
                <c:pt idx="3">
                  <c:v>152000</c:v>
                </c:pt>
                <c:pt idx="4">
                  <c:v>143000</c:v>
                </c:pt>
                <c:pt idx="5">
                  <c:v>129000</c:v>
                </c:pt>
                <c:pt idx="6">
                  <c:v>46000</c:v>
                </c:pt>
              </c:numCache>
            </c:numRef>
          </c:val>
          <c:extLst>
            <c:ext xmlns:c16="http://schemas.microsoft.com/office/drawing/2014/chart" uri="{C3380CC4-5D6E-409C-BE32-E72D297353CC}">
              <c16:uniqueId val="{00000000-C88B-C04F-B906-CEE78F231A02}"/>
            </c:ext>
          </c:extLst>
        </c:ser>
        <c:dLbls>
          <c:dLblPos val="outEnd"/>
          <c:showLegendKey val="0"/>
          <c:showVal val="1"/>
          <c:showCatName val="0"/>
          <c:showSerName val="0"/>
          <c:showPercent val="0"/>
          <c:showBubbleSize val="0"/>
        </c:dLbls>
        <c:gapWidth val="76"/>
        <c:axId val="724370144"/>
        <c:axId val="724388976"/>
      </c:barChart>
      <c:catAx>
        <c:axId val="724370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s-MX"/>
          </a:p>
        </c:txPr>
        <c:crossAx val="724388976"/>
        <c:crosses val="autoZero"/>
        <c:auto val="1"/>
        <c:lblAlgn val="ctr"/>
        <c:lblOffset val="100"/>
        <c:noMultiLvlLbl val="0"/>
      </c:catAx>
      <c:valAx>
        <c:axId val="72438897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43701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'US Census processed data'!$B$48</c:f>
              <c:strCache>
                <c:ptCount val="1"/>
                <c:pt idx="0">
                  <c:v>Mexico</c:v>
                </c:pt>
              </c:strCache>
            </c:strRef>
          </c:tx>
          <c:spPr>
            <a:ln w="28575" cap="rnd">
              <a:solidFill>
                <a:srgbClr val="366B5F"/>
              </a:solidFill>
              <a:round/>
            </a:ln>
            <a:effectLst/>
          </c:spPr>
          <c:marker>
            <c:symbol val="none"/>
          </c:marker>
          <c:cat>
            <c:strRef>
              <c:f>'US Census processed data'!$A$53:$A$88</c:f>
              <c:strCache>
                <c:ptCount val="36"/>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pt idx="35">
                  <c:v>2024</c:v>
                </c:pt>
              </c:strCache>
            </c:strRef>
          </c:cat>
          <c:val>
            <c:numRef>
              <c:f>'US Census processed data'!$B$53:$B$88</c:f>
              <c:numCache>
                <c:formatCode>0%</c:formatCode>
                <c:ptCount val="36"/>
                <c:pt idx="0">
                  <c:v>5.7399565394626373E-2</c:v>
                </c:pt>
                <c:pt idx="1">
                  <c:v>6.0884624718308078E-2</c:v>
                </c:pt>
                <c:pt idx="2">
                  <c:v>6.3730990754281208E-2</c:v>
                </c:pt>
                <c:pt idx="3">
                  <c:v>6.6104058166750135E-2</c:v>
                </c:pt>
                <c:pt idx="4">
                  <c:v>6.8745498627242774E-2</c:v>
                </c:pt>
                <c:pt idx="5">
                  <c:v>7.4622790318850232E-2</c:v>
                </c:pt>
                <c:pt idx="6">
                  <c:v>8.3519356595767563E-2</c:v>
                </c:pt>
                <c:pt idx="7">
                  <c:v>9.3421918588845812E-2</c:v>
                </c:pt>
                <c:pt idx="8">
                  <c:v>9.8812583146200478E-2</c:v>
                </c:pt>
                <c:pt idx="9">
                  <c:v>0.10377162237784171</c:v>
                </c:pt>
                <c:pt idx="10">
                  <c:v>0.10708456001299997</c:v>
                </c:pt>
                <c:pt idx="11">
                  <c:v>0.11159587679243388</c:v>
                </c:pt>
                <c:pt idx="12">
                  <c:v>0.11510790421123401</c:v>
                </c:pt>
                <c:pt idx="13">
                  <c:v>0.11591173982646646</c:v>
                </c:pt>
                <c:pt idx="14">
                  <c:v>0.10982233463686614</c:v>
                </c:pt>
                <c:pt idx="15">
                  <c:v>0.10607674389010038</c:v>
                </c:pt>
                <c:pt idx="16">
                  <c:v>0.1016512040868766</c:v>
                </c:pt>
                <c:pt idx="17">
                  <c:v>0.10693624006628054</c:v>
                </c:pt>
                <c:pt idx="18">
                  <c:v>0.10767407566527896</c:v>
                </c:pt>
                <c:pt idx="19">
                  <c:v>0.10265137854129903</c:v>
                </c:pt>
                <c:pt idx="20">
                  <c:v>0.11326722366462605</c:v>
                </c:pt>
                <c:pt idx="21">
                  <c:v>0.12016868125089923</c:v>
                </c:pt>
                <c:pt idx="22">
                  <c:v>0.11905753232470949</c:v>
                </c:pt>
                <c:pt idx="23">
                  <c:v>0.12195125685822311</c:v>
                </c:pt>
                <c:pt idx="24">
                  <c:v>0.12370268136178594</c:v>
                </c:pt>
                <c:pt idx="25">
                  <c:v>0.12550308771912017</c:v>
                </c:pt>
                <c:pt idx="26">
                  <c:v>0.13181778223806007</c:v>
                </c:pt>
                <c:pt idx="27">
                  <c:v>0.13421551993948805</c:v>
                </c:pt>
                <c:pt idx="28">
                  <c:v>0.13364160504629435</c:v>
                </c:pt>
                <c:pt idx="29">
                  <c:v>0.13551295506490579</c:v>
                </c:pt>
                <c:pt idx="30">
                  <c:v>0.14291192592290802</c:v>
                </c:pt>
                <c:pt idx="31">
                  <c:v>0.13874333433405212</c:v>
                </c:pt>
                <c:pt idx="32">
                  <c:v>0.13525446095793381</c:v>
                </c:pt>
                <c:pt idx="33">
                  <c:v>0.13952229261278479</c:v>
                </c:pt>
                <c:pt idx="34">
                  <c:v>0.15370122370578987</c:v>
                </c:pt>
                <c:pt idx="35">
                  <c:v>0.15476414298765703</c:v>
                </c:pt>
              </c:numCache>
            </c:numRef>
          </c:val>
          <c:smooth val="0"/>
          <c:extLst>
            <c:ext xmlns:c16="http://schemas.microsoft.com/office/drawing/2014/chart" uri="{C3380CC4-5D6E-409C-BE32-E72D297353CC}">
              <c16:uniqueId val="{00000000-801B-704B-8B17-D8584A238A18}"/>
            </c:ext>
          </c:extLst>
        </c:ser>
        <c:ser>
          <c:idx val="1"/>
          <c:order val="1"/>
          <c:tx>
            <c:strRef>
              <c:f>'US Census processed data'!$C$48</c:f>
              <c:strCache>
                <c:ptCount val="1"/>
                <c:pt idx="0">
                  <c:v>Canada </c:v>
                </c:pt>
              </c:strCache>
            </c:strRef>
          </c:tx>
          <c:spPr>
            <a:ln w="28575" cap="rnd">
              <a:solidFill>
                <a:schemeClr val="accent2"/>
              </a:solidFill>
              <a:round/>
            </a:ln>
            <a:effectLst/>
          </c:spPr>
          <c:marker>
            <c:symbol val="none"/>
          </c:marker>
          <c:cat>
            <c:strRef>
              <c:f>'US Census processed data'!$A$53:$A$88</c:f>
              <c:strCache>
                <c:ptCount val="36"/>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pt idx="35">
                  <c:v>2024</c:v>
                </c:pt>
              </c:strCache>
            </c:strRef>
          </c:cat>
          <c:val>
            <c:numRef>
              <c:f>'US Census processed data'!$C$53:$C$88</c:f>
              <c:numCache>
                <c:formatCode>0%</c:formatCode>
                <c:ptCount val="36"/>
                <c:pt idx="0">
                  <c:v>0.1858642732024981</c:v>
                </c:pt>
                <c:pt idx="1">
                  <c:v>0.18449049949667948</c:v>
                </c:pt>
                <c:pt idx="2">
                  <c:v>0.18643325224059382</c:v>
                </c:pt>
                <c:pt idx="3">
                  <c:v>0.18516405440826703</c:v>
                </c:pt>
                <c:pt idx="4">
                  <c:v>0.19153571424881022</c:v>
                </c:pt>
                <c:pt idx="5">
                  <c:v>0.19360052999479224</c:v>
                </c:pt>
                <c:pt idx="6">
                  <c:v>0.19416430747298419</c:v>
                </c:pt>
                <c:pt idx="7">
                  <c:v>0.19602065469228325</c:v>
                </c:pt>
                <c:pt idx="8">
                  <c:v>0.19228874684806194</c:v>
                </c:pt>
                <c:pt idx="9">
                  <c:v>0.18999520450068524</c:v>
                </c:pt>
                <c:pt idx="10">
                  <c:v>0.19393723791998066</c:v>
                </c:pt>
                <c:pt idx="11">
                  <c:v>0.18951889726840865</c:v>
                </c:pt>
                <c:pt idx="12">
                  <c:v>0.18954273455845375</c:v>
                </c:pt>
                <c:pt idx="13">
                  <c:v>0.18003594731171829</c:v>
                </c:pt>
                <c:pt idx="14">
                  <c:v>0.17627150141040371</c:v>
                </c:pt>
                <c:pt idx="15">
                  <c:v>0.17442945075644434</c:v>
                </c:pt>
                <c:pt idx="16">
                  <c:v>0.17352391709303039</c:v>
                </c:pt>
                <c:pt idx="17">
                  <c:v>0.16313267178136487</c:v>
                </c:pt>
                <c:pt idx="18">
                  <c:v>0.1620148600907223</c:v>
                </c:pt>
                <c:pt idx="19">
                  <c:v>0.16138279868649938</c:v>
                </c:pt>
                <c:pt idx="20">
                  <c:v>0.14506594600890307</c:v>
                </c:pt>
                <c:pt idx="21">
                  <c:v>0.14506663344336709</c:v>
                </c:pt>
                <c:pt idx="22">
                  <c:v>0.14281307664586604</c:v>
                </c:pt>
                <c:pt idx="23">
                  <c:v>0.14245384729205149</c:v>
                </c:pt>
                <c:pt idx="24">
                  <c:v>0.14660740311870693</c:v>
                </c:pt>
                <c:pt idx="25">
                  <c:v>0.14823146931151682</c:v>
                </c:pt>
                <c:pt idx="26">
                  <c:v>0.13176075470619725</c:v>
                </c:pt>
                <c:pt idx="27">
                  <c:v>0.1269990872864864</c:v>
                </c:pt>
                <c:pt idx="28">
                  <c:v>0.12782806010812969</c:v>
                </c:pt>
                <c:pt idx="29">
                  <c:v>0.1256137714398326</c:v>
                </c:pt>
                <c:pt idx="30">
                  <c:v>0.12786002435227523</c:v>
                </c:pt>
                <c:pt idx="31">
                  <c:v>0.11581735640998131</c:v>
                </c:pt>
                <c:pt idx="32">
                  <c:v>0.12631172198163926</c:v>
                </c:pt>
                <c:pt idx="33">
                  <c:v>0.13501655795935819</c:v>
                </c:pt>
                <c:pt idx="34">
                  <c:v>0.13585894900071674</c:v>
                </c:pt>
                <c:pt idx="35">
                  <c:v>0.12609766034835762</c:v>
                </c:pt>
              </c:numCache>
            </c:numRef>
          </c:val>
          <c:smooth val="0"/>
          <c:extLst>
            <c:ext xmlns:c16="http://schemas.microsoft.com/office/drawing/2014/chart" uri="{C3380CC4-5D6E-409C-BE32-E72D297353CC}">
              <c16:uniqueId val="{00000001-801B-704B-8B17-D8584A238A18}"/>
            </c:ext>
          </c:extLst>
        </c:ser>
        <c:ser>
          <c:idx val="2"/>
          <c:order val="2"/>
          <c:tx>
            <c:strRef>
              <c:f>'US Census processed data'!$D$48</c:f>
              <c:strCache>
                <c:ptCount val="1"/>
                <c:pt idx="0">
                  <c:v>China </c:v>
                </c:pt>
              </c:strCache>
            </c:strRef>
          </c:tx>
          <c:spPr>
            <a:ln w="28575" cap="rnd">
              <a:solidFill>
                <a:schemeClr val="accent3"/>
              </a:solidFill>
              <a:round/>
            </a:ln>
            <a:effectLst/>
          </c:spPr>
          <c:marker>
            <c:symbol val="none"/>
          </c:marker>
          <c:cat>
            <c:strRef>
              <c:f>'US Census processed data'!$A$53:$A$88</c:f>
              <c:strCache>
                <c:ptCount val="36"/>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pt idx="35">
                  <c:v>2024</c:v>
                </c:pt>
              </c:strCache>
            </c:strRef>
          </c:cat>
          <c:val>
            <c:numRef>
              <c:f>'US Census processed data'!$D$53:$D$88</c:f>
              <c:numCache>
                <c:formatCode>0%</c:formatCode>
                <c:ptCount val="36"/>
                <c:pt idx="0">
                  <c:v>2.5336905806692112E-2</c:v>
                </c:pt>
                <c:pt idx="1">
                  <c:v>3.0763323054261306E-2</c:v>
                </c:pt>
                <c:pt idx="2">
                  <c:v>3.8835253579105132E-2</c:v>
                </c:pt>
                <c:pt idx="3">
                  <c:v>4.8299887151638653E-2</c:v>
                </c:pt>
                <c:pt idx="4">
                  <c:v>5.4317684027140323E-2</c:v>
                </c:pt>
                <c:pt idx="5">
                  <c:v>5.8479750827664538E-2</c:v>
                </c:pt>
                <c:pt idx="6">
                  <c:v>6.1251437370972849E-2</c:v>
                </c:pt>
                <c:pt idx="7">
                  <c:v>6.477262410808883E-2</c:v>
                </c:pt>
                <c:pt idx="8">
                  <c:v>7.1929957698202707E-2</c:v>
                </c:pt>
                <c:pt idx="9">
                  <c:v>7.8044585532549907E-2</c:v>
                </c:pt>
                <c:pt idx="10">
                  <c:v>7.9823309329206893E-2</c:v>
                </c:pt>
                <c:pt idx="11">
                  <c:v>8.2115225119796631E-2</c:v>
                </c:pt>
                <c:pt idx="12">
                  <c:v>8.9639413071765872E-2</c:v>
                </c:pt>
                <c:pt idx="13">
                  <c:v>0.10779767694329713</c:v>
                </c:pt>
                <c:pt idx="14">
                  <c:v>0.12125807022924978</c:v>
                </c:pt>
                <c:pt idx="15">
                  <c:v>0.13382415786501373</c:v>
                </c:pt>
                <c:pt idx="16">
                  <c:v>0.14548957114745908</c:v>
                </c:pt>
                <c:pt idx="17">
                  <c:v>0.15522328827177609</c:v>
                </c:pt>
                <c:pt idx="18">
                  <c:v>0.16425614354808299</c:v>
                </c:pt>
                <c:pt idx="19">
                  <c:v>0.16056574017880931</c:v>
                </c:pt>
                <c:pt idx="20">
                  <c:v>0.19002896140596104</c:v>
                </c:pt>
                <c:pt idx="21">
                  <c:v>0.19068964453056109</c:v>
                </c:pt>
                <c:pt idx="22">
                  <c:v>0.18087839238947853</c:v>
                </c:pt>
                <c:pt idx="23">
                  <c:v>0.186981164825374</c:v>
                </c:pt>
                <c:pt idx="24">
                  <c:v>0.19419426624627048</c:v>
                </c:pt>
                <c:pt idx="25">
                  <c:v>0.19881328647762153</c:v>
                </c:pt>
                <c:pt idx="26">
                  <c:v>0.21486980446171167</c:v>
                </c:pt>
                <c:pt idx="27">
                  <c:v>0.2114610266387186</c:v>
                </c:pt>
                <c:pt idx="28">
                  <c:v>0.21592022998867649</c:v>
                </c:pt>
                <c:pt idx="29">
                  <c:v>0.21233569074890943</c:v>
                </c:pt>
                <c:pt idx="30">
                  <c:v>0.18024270763785216</c:v>
                </c:pt>
                <c:pt idx="31">
                  <c:v>0.18552530653484597</c:v>
                </c:pt>
                <c:pt idx="32">
                  <c:v>0.17827240699794838</c:v>
                </c:pt>
                <c:pt idx="33">
                  <c:v>0.165528671663043</c:v>
                </c:pt>
                <c:pt idx="34">
                  <c:v>0.13886085739155604</c:v>
                </c:pt>
                <c:pt idx="35">
                  <c:v>0.1343193205514972</c:v>
                </c:pt>
              </c:numCache>
            </c:numRef>
          </c:val>
          <c:smooth val="0"/>
          <c:extLst>
            <c:ext xmlns:c16="http://schemas.microsoft.com/office/drawing/2014/chart" uri="{C3380CC4-5D6E-409C-BE32-E72D297353CC}">
              <c16:uniqueId val="{00000002-801B-704B-8B17-D8584A238A18}"/>
            </c:ext>
          </c:extLst>
        </c:ser>
        <c:dLbls>
          <c:showLegendKey val="0"/>
          <c:showVal val="0"/>
          <c:showCatName val="0"/>
          <c:showSerName val="0"/>
          <c:showPercent val="0"/>
          <c:showBubbleSize val="0"/>
        </c:dLbls>
        <c:smooth val="0"/>
        <c:axId val="26165615"/>
        <c:axId val="26165135"/>
      </c:lineChart>
      <c:catAx>
        <c:axId val="2616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6165135"/>
        <c:crosses val="autoZero"/>
        <c:auto val="1"/>
        <c:lblAlgn val="ctr"/>
        <c:lblOffset val="100"/>
        <c:noMultiLvlLbl val="0"/>
      </c:catAx>
      <c:valAx>
        <c:axId val="26165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616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pt idx="0">
                  <c:v>2023</c:v>
                </c:pt>
              </c:numCache>
            </c:numRef>
          </c:cat>
          <c:val>
            <c:numRef>
              <c:f>Hoja1!$B$2</c:f>
              <c:numCache>
                <c:formatCode>0.0%</c:formatCode>
                <c:ptCount val="1"/>
                <c:pt idx="0">
                  <c:v>0.54200000000000004</c:v>
                </c:pt>
              </c:numCache>
            </c:numRef>
          </c:val>
          <c:extLst>
            <c:ext xmlns:c16="http://schemas.microsoft.com/office/drawing/2014/chart" uri="{C3380CC4-5D6E-409C-BE32-E72D297353CC}">
              <c16:uniqueId val="{00000000-5C6A-3148-B480-8740F27E203B}"/>
            </c:ext>
          </c:extLst>
        </c:ser>
        <c:ser>
          <c:idx val="1"/>
          <c:order val="1"/>
          <c:tx>
            <c:strRef>
              <c:f>Hoja1!$C$1</c:f>
              <c:strCache>
                <c:ptCount val="1"/>
                <c:pt idx="0">
                  <c:v>Serie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pt idx="0">
                  <c:v>2023</c:v>
                </c:pt>
              </c:numCache>
            </c:numRef>
          </c:cat>
          <c:val>
            <c:numRef>
              <c:f>Hoja1!$C$2</c:f>
              <c:numCache>
                <c:formatCode>0.0%</c:formatCode>
                <c:ptCount val="1"/>
                <c:pt idx="0">
                  <c:v>0.35099999999999998</c:v>
                </c:pt>
              </c:numCache>
            </c:numRef>
          </c:val>
          <c:extLst>
            <c:ext xmlns:c16="http://schemas.microsoft.com/office/drawing/2014/chart" uri="{C3380CC4-5D6E-409C-BE32-E72D297353CC}">
              <c16:uniqueId val="{00000001-5C6A-3148-B480-8740F27E203B}"/>
            </c:ext>
          </c:extLst>
        </c:ser>
        <c:ser>
          <c:idx val="2"/>
          <c:order val="2"/>
          <c:tx>
            <c:strRef>
              <c:f>Hoja1!$D$1</c:f>
              <c:strCache>
                <c:ptCount val="1"/>
                <c:pt idx="0">
                  <c:v>Serie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pt idx="0">
                  <c:v>2023</c:v>
                </c:pt>
              </c:numCache>
            </c:numRef>
          </c:cat>
          <c:val>
            <c:numRef>
              <c:f>Hoja1!$D$2</c:f>
              <c:numCache>
                <c:formatCode>0.0%</c:formatCode>
                <c:ptCount val="1"/>
                <c:pt idx="0">
                  <c:v>5.5E-2</c:v>
                </c:pt>
              </c:numCache>
            </c:numRef>
          </c:val>
          <c:extLst>
            <c:ext xmlns:c16="http://schemas.microsoft.com/office/drawing/2014/chart" uri="{C3380CC4-5D6E-409C-BE32-E72D297353CC}">
              <c16:uniqueId val="{00000002-5C6A-3148-B480-8740F27E203B}"/>
            </c:ext>
          </c:extLst>
        </c:ser>
        <c:ser>
          <c:idx val="3"/>
          <c:order val="3"/>
          <c:tx>
            <c:strRef>
              <c:f>Hoja1!$E$1</c:f>
              <c:strCache>
                <c:ptCount val="1"/>
                <c:pt idx="0">
                  <c:v>Serie 4</c:v>
                </c:pt>
              </c:strCache>
            </c:strRef>
          </c:tx>
          <c:spPr>
            <a:solidFill>
              <a:schemeClr val="accent4"/>
            </a:solidFill>
            <a:ln>
              <a:noFill/>
            </a:ln>
            <a:effectLst/>
          </c:spPr>
          <c:invertIfNegative val="0"/>
          <c:dLbls>
            <c:delete val="1"/>
          </c:dLbls>
          <c:cat>
            <c:numRef>
              <c:f>Hoja1!$A$2</c:f>
              <c:numCache>
                <c:formatCode>General</c:formatCode>
                <c:ptCount val="1"/>
                <c:pt idx="0">
                  <c:v>2023</c:v>
                </c:pt>
              </c:numCache>
            </c:numRef>
          </c:cat>
          <c:val>
            <c:numRef>
              <c:f>Hoja1!$E$2</c:f>
              <c:numCache>
                <c:formatCode>0.0%</c:formatCode>
                <c:ptCount val="1"/>
                <c:pt idx="0">
                  <c:v>9.0000000000000006E-5</c:v>
                </c:pt>
              </c:numCache>
            </c:numRef>
          </c:val>
          <c:extLst>
            <c:ext xmlns:c16="http://schemas.microsoft.com/office/drawing/2014/chart" uri="{C3380CC4-5D6E-409C-BE32-E72D297353CC}">
              <c16:uniqueId val="{00000003-5C6A-3148-B480-8740F27E203B}"/>
            </c:ext>
          </c:extLst>
        </c:ser>
        <c:ser>
          <c:idx val="4"/>
          <c:order val="4"/>
          <c:tx>
            <c:strRef>
              <c:f>Hoja1!$F$1</c:f>
              <c:strCache>
                <c:ptCount val="1"/>
                <c:pt idx="0">
                  <c:v>Serie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pt idx="0">
                  <c:v>2023</c:v>
                </c:pt>
              </c:numCache>
            </c:numRef>
          </c:cat>
          <c:val>
            <c:numRef>
              <c:f>Hoja1!$F$2</c:f>
              <c:numCache>
                <c:formatCode>0.0%</c:formatCode>
                <c:ptCount val="1"/>
                <c:pt idx="0">
                  <c:v>4.2999999999999997E-2</c:v>
                </c:pt>
              </c:numCache>
            </c:numRef>
          </c:val>
          <c:extLst>
            <c:ext xmlns:c16="http://schemas.microsoft.com/office/drawing/2014/chart" uri="{C3380CC4-5D6E-409C-BE32-E72D297353CC}">
              <c16:uniqueId val="{00000004-5C6A-3148-B480-8740F27E203B}"/>
            </c:ext>
          </c:extLst>
        </c:ser>
        <c:dLbls>
          <c:dLblPos val="ctr"/>
          <c:showLegendKey val="0"/>
          <c:showVal val="1"/>
          <c:showCatName val="0"/>
          <c:showSerName val="0"/>
          <c:showPercent val="0"/>
          <c:showBubbleSize val="0"/>
        </c:dLbls>
        <c:gapWidth val="150"/>
        <c:overlap val="100"/>
        <c:axId val="1405829295"/>
        <c:axId val="1440578399"/>
      </c:barChart>
      <c:catAx>
        <c:axId val="1405829295"/>
        <c:scaling>
          <c:orientation val="minMax"/>
        </c:scaling>
        <c:delete val="1"/>
        <c:axPos val="b"/>
        <c:numFmt formatCode="General" sourceLinked="1"/>
        <c:majorTickMark val="none"/>
        <c:minorTickMark val="none"/>
        <c:tickLblPos val="nextTo"/>
        <c:crossAx val="1440578399"/>
        <c:crosses val="autoZero"/>
        <c:auto val="1"/>
        <c:lblAlgn val="ctr"/>
        <c:lblOffset val="100"/>
        <c:noMultiLvlLbl val="0"/>
      </c:catAx>
      <c:valAx>
        <c:axId val="1440578399"/>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1405829295"/>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pt idx="0">
                  <c:v>2024</c:v>
                </c:pt>
              </c:numCache>
            </c:numRef>
          </c:cat>
          <c:val>
            <c:numRef>
              <c:f>Hoja1!$B$2</c:f>
              <c:numCache>
                <c:formatCode>0.0%</c:formatCode>
                <c:ptCount val="1"/>
                <c:pt idx="0">
                  <c:v>0.53100000000000003</c:v>
                </c:pt>
              </c:numCache>
            </c:numRef>
          </c:val>
          <c:extLst>
            <c:ext xmlns:c16="http://schemas.microsoft.com/office/drawing/2014/chart" uri="{C3380CC4-5D6E-409C-BE32-E72D297353CC}">
              <c16:uniqueId val="{00000000-3ACC-5945-833A-3EB7B5DB0C80}"/>
            </c:ext>
          </c:extLst>
        </c:ser>
        <c:ser>
          <c:idx val="1"/>
          <c:order val="1"/>
          <c:tx>
            <c:strRef>
              <c:f>Hoja1!$C$1</c:f>
              <c:strCache>
                <c:ptCount val="1"/>
                <c:pt idx="0">
                  <c:v>Serie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pt idx="0">
                  <c:v>2024</c:v>
                </c:pt>
              </c:numCache>
            </c:numRef>
          </c:cat>
          <c:val>
            <c:numRef>
              <c:f>Hoja1!$C$2</c:f>
              <c:numCache>
                <c:formatCode>0.0%</c:formatCode>
                <c:ptCount val="1"/>
                <c:pt idx="0">
                  <c:v>0.372</c:v>
                </c:pt>
              </c:numCache>
            </c:numRef>
          </c:val>
          <c:extLst>
            <c:ext xmlns:c16="http://schemas.microsoft.com/office/drawing/2014/chart" uri="{C3380CC4-5D6E-409C-BE32-E72D297353CC}">
              <c16:uniqueId val="{00000001-3ACC-5945-833A-3EB7B5DB0C80}"/>
            </c:ext>
          </c:extLst>
        </c:ser>
        <c:ser>
          <c:idx val="2"/>
          <c:order val="2"/>
          <c:tx>
            <c:strRef>
              <c:f>Hoja1!$D$1</c:f>
              <c:strCache>
                <c:ptCount val="1"/>
                <c:pt idx="0">
                  <c:v>Serie 3</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ctr"/>
              <c:showLegendKey val="0"/>
              <c:showVal val="1"/>
              <c:showCatName val="0"/>
              <c:showSerName val="0"/>
              <c:showPercent val="0"/>
              <c:showBubbleSize val="0"/>
              <c:extLst>
                <c:ext xmlns:c16="http://schemas.microsoft.com/office/drawing/2014/chart" uri="{C3380CC4-5D6E-409C-BE32-E72D297353CC}">
                  <c16:uniqueId val="{00000005-3ACC-5945-833A-3EB7B5DB0C8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pt idx="0">
                  <c:v>2024</c:v>
                </c:pt>
              </c:numCache>
            </c:numRef>
          </c:cat>
          <c:val>
            <c:numRef>
              <c:f>Hoja1!$D$2</c:f>
              <c:numCache>
                <c:formatCode>0.0%</c:formatCode>
                <c:ptCount val="1"/>
                <c:pt idx="0">
                  <c:v>4.2999999999999997E-2</c:v>
                </c:pt>
              </c:numCache>
            </c:numRef>
          </c:val>
          <c:extLst>
            <c:ext xmlns:c16="http://schemas.microsoft.com/office/drawing/2014/chart" uri="{C3380CC4-5D6E-409C-BE32-E72D297353CC}">
              <c16:uniqueId val="{00000002-3ACC-5945-833A-3EB7B5DB0C80}"/>
            </c:ext>
          </c:extLst>
        </c:ser>
        <c:ser>
          <c:idx val="3"/>
          <c:order val="3"/>
          <c:tx>
            <c:strRef>
              <c:f>Hoja1!$E$1</c:f>
              <c:strCache>
                <c:ptCount val="1"/>
                <c:pt idx="0">
                  <c:v>Serie 4</c:v>
                </c:pt>
              </c:strCache>
            </c:strRef>
          </c:tx>
          <c:spPr>
            <a:solidFill>
              <a:schemeClr val="accent4"/>
            </a:solidFill>
            <a:ln>
              <a:noFill/>
            </a:ln>
            <a:effectLst/>
          </c:spPr>
          <c:invertIfNegative val="0"/>
          <c:dLbls>
            <c:delete val="1"/>
          </c:dLbls>
          <c:cat>
            <c:numRef>
              <c:f>Hoja1!$A$2</c:f>
              <c:numCache>
                <c:formatCode>General</c:formatCode>
                <c:ptCount val="1"/>
                <c:pt idx="0">
                  <c:v>2024</c:v>
                </c:pt>
              </c:numCache>
            </c:numRef>
          </c:cat>
          <c:val>
            <c:numRef>
              <c:f>Hoja1!$E$2</c:f>
              <c:numCache>
                <c:formatCode>0.0%</c:formatCode>
                <c:ptCount val="1"/>
                <c:pt idx="0">
                  <c:v>9.0000000000000006E-5</c:v>
                </c:pt>
              </c:numCache>
            </c:numRef>
          </c:val>
          <c:extLst>
            <c:ext xmlns:c16="http://schemas.microsoft.com/office/drawing/2014/chart" uri="{C3380CC4-5D6E-409C-BE32-E72D297353CC}">
              <c16:uniqueId val="{00000003-3ACC-5945-833A-3EB7B5DB0C80}"/>
            </c:ext>
          </c:extLst>
        </c:ser>
        <c:ser>
          <c:idx val="4"/>
          <c:order val="4"/>
          <c:tx>
            <c:strRef>
              <c:f>Hoja1!$F$1</c:f>
              <c:strCache>
                <c:ptCount val="1"/>
                <c:pt idx="0">
                  <c:v>Serie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pt idx="0">
                  <c:v>2024</c:v>
                </c:pt>
              </c:numCache>
            </c:numRef>
          </c:cat>
          <c:val>
            <c:numRef>
              <c:f>Hoja1!$F$2</c:f>
              <c:numCache>
                <c:formatCode>0.0%</c:formatCode>
                <c:ptCount val="1"/>
                <c:pt idx="0">
                  <c:v>4.4999999999999998E-2</c:v>
                </c:pt>
              </c:numCache>
            </c:numRef>
          </c:val>
          <c:extLst>
            <c:ext xmlns:c16="http://schemas.microsoft.com/office/drawing/2014/chart" uri="{C3380CC4-5D6E-409C-BE32-E72D297353CC}">
              <c16:uniqueId val="{00000004-3ACC-5945-833A-3EB7B5DB0C80}"/>
            </c:ext>
          </c:extLst>
        </c:ser>
        <c:dLbls>
          <c:dLblPos val="ctr"/>
          <c:showLegendKey val="0"/>
          <c:showVal val="1"/>
          <c:showCatName val="0"/>
          <c:showSerName val="0"/>
          <c:showPercent val="0"/>
          <c:showBubbleSize val="0"/>
        </c:dLbls>
        <c:gapWidth val="150"/>
        <c:overlap val="100"/>
        <c:axId val="1405829295"/>
        <c:axId val="1440578399"/>
      </c:barChart>
      <c:catAx>
        <c:axId val="1405829295"/>
        <c:scaling>
          <c:orientation val="minMax"/>
        </c:scaling>
        <c:delete val="1"/>
        <c:axPos val="b"/>
        <c:numFmt formatCode="General" sourceLinked="1"/>
        <c:majorTickMark val="none"/>
        <c:minorTickMark val="none"/>
        <c:tickLblPos val="nextTo"/>
        <c:crossAx val="1440578399"/>
        <c:crosses val="autoZero"/>
        <c:auto val="1"/>
        <c:lblAlgn val="ctr"/>
        <c:lblOffset val="100"/>
        <c:noMultiLvlLbl val="0"/>
      </c:catAx>
      <c:valAx>
        <c:axId val="1440578399"/>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1405829295"/>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pt idx="0">
                  <c:v>2024</c:v>
                </c:pt>
              </c:numCache>
            </c:numRef>
          </c:cat>
          <c:val>
            <c:numRef>
              <c:f>Hoja1!$B$2</c:f>
              <c:numCache>
                <c:formatCode>0.0%</c:formatCode>
                <c:ptCount val="1"/>
                <c:pt idx="0">
                  <c:v>0.629</c:v>
                </c:pt>
              </c:numCache>
            </c:numRef>
          </c:val>
          <c:extLst>
            <c:ext xmlns:c16="http://schemas.microsoft.com/office/drawing/2014/chart" uri="{C3380CC4-5D6E-409C-BE32-E72D297353CC}">
              <c16:uniqueId val="{00000000-0F96-1241-8107-56A0F2F06E2E}"/>
            </c:ext>
          </c:extLst>
        </c:ser>
        <c:ser>
          <c:idx val="1"/>
          <c:order val="1"/>
          <c:tx>
            <c:strRef>
              <c:f>Hoja1!$C$1</c:f>
              <c:strCache>
                <c:ptCount val="1"/>
                <c:pt idx="0">
                  <c:v>Serie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pt idx="0">
                  <c:v>2024</c:v>
                </c:pt>
              </c:numCache>
            </c:numRef>
          </c:cat>
          <c:val>
            <c:numRef>
              <c:f>Hoja1!$C$2</c:f>
              <c:numCache>
                <c:formatCode>0.0%</c:formatCode>
                <c:ptCount val="1"/>
                <c:pt idx="0">
                  <c:v>0.27200000000000002</c:v>
                </c:pt>
              </c:numCache>
            </c:numRef>
          </c:val>
          <c:extLst>
            <c:ext xmlns:c16="http://schemas.microsoft.com/office/drawing/2014/chart" uri="{C3380CC4-5D6E-409C-BE32-E72D297353CC}">
              <c16:uniqueId val="{00000001-0F96-1241-8107-56A0F2F06E2E}"/>
            </c:ext>
          </c:extLst>
        </c:ser>
        <c:ser>
          <c:idx val="2"/>
          <c:order val="2"/>
          <c:tx>
            <c:strRef>
              <c:f>Hoja1!$D$1</c:f>
              <c:strCache>
                <c:ptCount val="1"/>
                <c:pt idx="0">
                  <c:v>Serie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pt idx="0">
                  <c:v>2024</c:v>
                </c:pt>
              </c:numCache>
            </c:numRef>
          </c:cat>
          <c:val>
            <c:numRef>
              <c:f>Hoja1!$D$2</c:f>
              <c:numCache>
                <c:formatCode>0.0%</c:formatCode>
                <c:ptCount val="1"/>
                <c:pt idx="0">
                  <c:v>1.9E-2</c:v>
                </c:pt>
              </c:numCache>
            </c:numRef>
          </c:val>
          <c:extLst>
            <c:ext xmlns:c16="http://schemas.microsoft.com/office/drawing/2014/chart" uri="{C3380CC4-5D6E-409C-BE32-E72D297353CC}">
              <c16:uniqueId val="{00000002-0F96-1241-8107-56A0F2F06E2E}"/>
            </c:ext>
          </c:extLst>
        </c:ser>
        <c:ser>
          <c:idx val="3"/>
          <c:order val="3"/>
          <c:tx>
            <c:strRef>
              <c:f>Hoja1!$E$1</c:f>
              <c:strCache>
                <c:ptCount val="1"/>
                <c:pt idx="0">
                  <c:v>Serie 4</c:v>
                </c:pt>
              </c:strCache>
            </c:strRef>
          </c:tx>
          <c:spPr>
            <a:solidFill>
              <a:schemeClr val="accent4"/>
            </a:solidFill>
            <a:ln>
              <a:noFill/>
            </a:ln>
            <a:effectLst/>
          </c:spPr>
          <c:invertIfNegative val="0"/>
          <c:dLbls>
            <c:delete val="1"/>
          </c:dLbls>
          <c:cat>
            <c:numRef>
              <c:f>Hoja1!$A$2</c:f>
              <c:numCache>
                <c:formatCode>General</c:formatCode>
                <c:ptCount val="1"/>
                <c:pt idx="0">
                  <c:v>2024</c:v>
                </c:pt>
              </c:numCache>
            </c:numRef>
          </c:cat>
          <c:val>
            <c:numRef>
              <c:f>Hoja1!$E$2</c:f>
              <c:numCache>
                <c:formatCode>0.0%</c:formatCode>
                <c:ptCount val="1"/>
                <c:pt idx="0">
                  <c:v>9.0000000000000006E-5</c:v>
                </c:pt>
              </c:numCache>
            </c:numRef>
          </c:val>
          <c:extLst>
            <c:ext xmlns:c16="http://schemas.microsoft.com/office/drawing/2014/chart" uri="{C3380CC4-5D6E-409C-BE32-E72D297353CC}">
              <c16:uniqueId val="{00000003-0F96-1241-8107-56A0F2F06E2E}"/>
            </c:ext>
          </c:extLst>
        </c:ser>
        <c:ser>
          <c:idx val="4"/>
          <c:order val="4"/>
          <c:tx>
            <c:strRef>
              <c:f>Hoja1!$F$1</c:f>
              <c:strCache>
                <c:ptCount val="1"/>
                <c:pt idx="0">
                  <c:v>Serie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pt idx="0">
                  <c:v>2024</c:v>
                </c:pt>
              </c:numCache>
            </c:numRef>
          </c:cat>
          <c:val>
            <c:numRef>
              <c:f>Hoja1!$F$2</c:f>
              <c:numCache>
                <c:formatCode>0.0%</c:formatCode>
                <c:ptCount val="1"/>
                <c:pt idx="0">
                  <c:v>7.4999999999999997E-2</c:v>
                </c:pt>
              </c:numCache>
            </c:numRef>
          </c:val>
          <c:extLst>
            <c:ext xmlns:c16="http://schemas.microsoft.com/office/drawing/2014/chart" uri="{C3380CC4-5D6E-409C-BE32-E72D297353CC}">
              <c16:uniqueId val="{00000004-0F96-1241-8107-56A0F2F06E2E}"/>
            </c:ext>
          </c:extLst>
        </c:ser>
        <c:dLbls>
          <c:dLblPos val="ctr"/>
          <c:showLegendKey val="0"/>
          <c:showVal val="1"/>
          <c:showCatName val="0"/>
          <c:showSerName val="0"/>
          <c:showPercent val="0"/>
          <c:showBubbleSize val="0"/>
        </c:dLbls>
        <c:gapWidth val="150"/>
        <c:overlap val="100"/>
        <c:axId val="1405829295"/>
        <c:axId val="1440578399"/>
      </c:barChart>
      <c:catAx>
        <c:axId val="1405829295"/>
        <c:scaling>
          <c:orientation val="minMax"/>
        </c:scaling>
        <c:delete val="1"/>
        <c:axPos val="b"/>
        <c:numFmt formatCode="General" sourceLinked="1"/>
        <c:majorTickMark val="none"/>
        <c:minorTickMark val="none"/>
        <c:tickLblPos val="nextTo"/>
        <c:crossAx val="1440578399"/>
        <c:crosses val="autoZero"/>
        <c:auto val="1"/>
        <c:lblAlgn val="ctr"/>
        <c:lblOffset val="100"/>
        <c:noMultiLvlLbl val="0"/>
      </c:catAx>
      <c:valAx>
        <c:axId val="1440578399"/>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1405829295"/>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7FB26D2-45A8-2B26-6BF2-08B048D5699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D6876110-B11B-0C3C-B1D6-4D2AD10BD7D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C12BDF1-3419-1A40-A95D-EFBBCD4AF681}" type="datetimeFigureOut">
              <a:rPr lang="es-MX" smtClean="0"/>
              <a:t>29/08/25</a:t>
            </a:fld>
            <a:endParaRPr lang="es-MX"/>
          </a:p>
        </p:txBody>
      </p:sp>
      <p:sp>
        <p:nvSpPr>
          <p:cNvPr id="4" name="Marcador de pie de página 3">
            <a:extLst>
              <a:ext uri="{FF2B5EF4-FFF2-40B4-BE49-F238E27FC236}">
                <a16:creationId xmlns:a16="http://schemas.microsoft.com/office/drawing/2014/main" id="{85725B91-806C-B4DD-1D4E-041AD06AC6A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18D68EF7-36D7-01AA-19B1-0132303C19A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918E45F-ED1E-9146-8945-B47E08A95EEA}" type="slidenum">
              <a:rPr lang="es-MX" smtClean="0"/>
              <a:t>‹Nº›</a:t>
            </a:fld>
            <a:endParaRPr lang="es-MX"/>
          </a:p>
        </p:txBody>
      </p:sp>
    </p:spTree>
    <p:extLst>
      <p:ext uri="{BB962C8B-B14F-4D97-AF65-F5344CB8AC3E}">
        <p14:creationId xmlns:p14="http://schemas.microsoft.com/office/powerpoint/2010/main" val="31707457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1:53.702"/>
    </inkml:context>
    <inkml:brush xml:id="br0">
      <inkml:brushProperty name="width" value="0.05" units="cm"/>
      <inkml:brushProperty name="height" value="0.05" units="cm"/>
      <inkml:brushProperty name="color" value="#BED2FF"/>
    </inkml:brush>
  </inkml:definitions>
  <inkml:trace contextRef="#ctx0" brushRef="#br0">24 911 24575,'7'0'0,"1"0"0,1 0 0,0 0 0,0 1 0,0 1 0,-3 1 0,0-1 0,0 0 0,-2 0 0,0 0 0,0-1 0,-1 0 0,0-1 0,0 1 0,0 0 0,0 0 0,0 0 0,-2 1 0,0 0 0,0 0 0,-1 0 0,0 1 0,-1-1 0,-2-1 0,-2-1 0,-1 0 0,-2-1 0,2-1 0,0-1 0,1 1 0,1 0 0,1 2 0,0-2 0,0 2 0,-1-1 0,1 1 0,1-1 0,-1 1 0,1-1 0,1-1 0,0 0 0,0-2 0,-1 0 0,1 1 0,0 0 0,0 1 0,2 0 0,3 2 0,2 0 0,3 0 0,0 0 0,0-1 0,-3-1 0,-1-3 0,-2-1 0,0 0 0,-1-1 0,-1 0 0,0-1 0,-1-1 0,0-1 0,-2 1 0,-1 0 0,-2 3 0,-1 1 0,2 4 0,2 1 0,2 4 0,3 2 0,3 3 0,3 3 0,2 1 0,1 1 0,-2-1 0,-2-3 0,-4-4 0,-5-6 0,-7-4 0,-3-4 0,-1-1 0,3 3 0,4 4 0,3 3 0,2 3 0,1 2 0,3 2 0,1 1 0,0-3 0,0-3 0,-2-4 0,-1-6 0,-3-3 0,-2-1 0,-2 2 0,0 4 0,0 2 0,1 3 0,2 0 0,0 3 0,1 0 0,0 1 0,1-1 0,0-1 0,0-9 0,0-3 0,1-8 0,2 4 0,0 5 0,1 4 0,-1 4 0,-1 4 0,-1 5 0,-1 4 0,0 1 0,0-3 0,0-6 0,0-6 0,2-10 0,4-10 0,5-5 0,2-1 0,0 6 0,-3 10 0,-4 7 0,-2 9 0,-4 6 0,-3 6 0,-1 4 0,0 0 0,1 1 0,1-1 0,2-4 0,-1-4 0,1-5 0,0-32 0,0-8 0,1-27 0,2 7 0,3 11 0,1 15 0,-1 18 0,-2 14 0,-3 9 0,-3 8 0,-3 2 0,-3 1 0,-1-2 0,0-2 0,2-2 0,1-5 0,2-4 0,1-6 0,2-4 0,0-4 0,1-6 0,0-3 0,0 0 0,0 3 0,-1 6 0,-2 9 0,-4 6 0,-4 6 0,-1 1 0,1-3 0,0-3 0,3-2 0,1-2 0,3-4 0,1-3 0,2-7 0,2-4 0,1-4 0,3 0 0,0 2 0,2 4 0,-2 3 0,-1 5 0,-2 7 0,-4 5 0,-7 6 0,-4 1 0,-3-2 0,0-1 0,4-5 0,3-1 0,2-2 0,4-4 0,1-4 0,2-4 0,2-5 0,4-5 0,3-2 0,5-1 0,1 0 0,2 0 0,1 2 0,-1 0 0,-2 1 0,-1-1 0,-2 1 0,-2-1 0,-2 1 0,-1 3 0,-1 1 0,-3 4 0,-1 1 0,-2 1 0,0 1 0,0 0 0,0 0 0,0 1 0,-2 9 0,-2 2 0,-2 7 0,0-4 0,3-2 0,0-5 0,3-11 0,-1-12 0,1-11 0,1-6 0,0 3 0,2 8 0,0 11 0,0 8 0,-2 6 0,0 7 0,-2 7 0,-3 4 0,-2 4 0,-4 2 0,-2 4 0,-2 2 0,0 1 0,2-5 0,4-7 0,4-7 0,2-8 0,2-9 0,2-8 0,4-8 0,4-6 0,5-2 0,3 2 0,0 6 0,-4 8 0,-3 6 0,-3 3 0,-3 5 0,-2 5 0,-2 6 0,-1 4 0,0 6 0,1 2 0,1 4 0,1 0 0,0-5 0,1-5 0,-1-6 0,0-6 0,0-6 0,-1-4 0,1-8 0,2-5 0,1-2 0,1 1 0,-2 7 0,-2 5 0,-2 5 0,-5 6 0,-3 3 0,-3 3 0,-1 1 0,3-2 0,2-2 0,2-1 0,1-3 0,2-6 0,0-7 0,1-6 0,0-3 0,1 0 0,1 1 0,1 3 0,1 4 0,0 3 0,0 4 0,-1 4 0,-1 2 0,-2 3 0,0 2 0,0 1 0,0 0 0,0-4 0,2-9 0,3-13 0,8-13 0,5-7 0,4 0 0,-2 7 0,-7 9 0,-4 11 0,-7 9 0,-3 10 0,-5 6 0,-3 5 0,-1 1 0,1-2 0,4-4 0,1-2 0,2-5 0,1-4 0,0-7 0,1-11 0,2-13 0,4-11 0,4-7 0,2-3 0,-1 6 0,-4 7 0,-3 9 0,-3 12 0,-4 6 0,-2 10 0,-4 7 0,-2 6 0,1 5 0,1 0 0,5 1 0,2-1 0,1-1 0,2-1 0,2-2 0,1-3 0,1-2 0,-1-2 0,-2-1 0,-2-1 0,-1-1 0,-3 0 0,-2 1 0,-2 0 0,0-1 0,2 0 0,3-2 0,1 2 0,1 0 0,1 0 0,0-1 0,0 0 0,0-1 0,-1-1 0,-1-2 0,-2-1 0,-3-1 0,-3 1 0,-2 1 0,2-1 0,2 0 0,4-6 0,4-7 0,3-5 0,4-2 0,1 2 0,-1 6 0,-3 3 0,-2 2 0,-3 3 0,-1 1 0,-2 5 0,-1 2 0,1 3 0,0 1 0,2-1 0,1-2 0,1-3 0,0-3 0,0-8 0,1-4 0,1-5 0,3-1 0,1 2 0,0 1 0,-2 5 0,-2 3 0,-2 2 0,-3 0 0,-2 0 0,-2 0 0,1 0 0,1-1 0,3 1 0,1-2 0,1-1 0,1-1 0,-1 1 0,0 3 0,-4 2 0,-3 2 0,-3 1 0,0 2 0,4 1 0,3 0 0,6-1 0,6-3 0,7-4 0,5-4 0,0-3 0,-5 2 0,-6 1 0,-7 2 0,-4 2 0,-4 0 0,-5 3 0,-4 2 0,-2-1 0,2 1 0,3 0 0,5 1 0,3 0 0,2 1 0,2 0 0,1 0 0,1 0 0,2-2 0,1 1 0,-2-2 0,-2-3 0,-1-3 0,-1-2 0,0-1 0,0 3 0,1 3 0,2 2 0,2 1 0,4 1 0,1 1 0,1 1 0,-2 0 0,-2-2 0,-3-2 0,-5-3 0,-3-2 0,-2 1 0,2 1 0,4 3 0,3 3 0,2 1 0,0 0 0,-1-1 0,-1-4 0,-2-3 0,-1-3 0,0-1 0,0 3 0,1 4 0,1 4 0,2 3 0,1 1 0,1 0 0,-1-3 0,-3-4 0,-3-7 0,-3-5 0,-3-1 0,2 2 0,2 5 0,4 5 0,3 4 0,5 5 0,3 3 0,2 1 0,-1-1 0,-2-4 0,-3-4 0,-5-6 0,-6-11 0,-4-7 0,-3-5 0,1 4 0,4 9 0,3 8 0,4 9 0,3 6 0,3 1 0,0 2 0,-1-3 0,-1-5 0,-4-6 0,-5-5 0,-2-3 0,0 1 0,3 4 0,1 6 0,2 6 0,1 5 0,2 2 0,-1 1 0,-1-3 0,-1-5 0,-6-3 0,-6-2 0,-7-4 0,-2-3 0,3 0 0,7 1 0,6 2 0,7 3 0,3 0 0,1 1 0,0 0 0,-1-1 0,-3-3 0,-1-6 0,-5-5 0,-2-3 0,-1 0 0,2 5 0,3 6 0,2 6 0,3 4 0,2 4 0,2 1 0,-1-2 0,-3-4 0,-11-9 0,2 0 0,-5-4 0,11 11 0,4 4 0,4 3 0,0 1 0,0-2 0,-4-4 0,-5-9 0,-8-10 0,-8-10 0,-5-6 0,5 7 0,7 9 0,10 12 0,10 12 0,7 6 0,3 3 0,-1-1 0,-5-4 0,-4-4 0,-5-4 0,-5-5 0,-6-6 0,-4-2 0,-2-2 0,0 3 0,4 3 0,3 3 0,3 3 0,3 3 0,4 4 0,2 3 0,3 0 0,-1-2 0,-2-1 0,-1-4 0,-4-6 0,-6-6 0,-4-8 0,-4-3 0,0 3 0,5 5 0,5 9 0,8 8 0,5 7 0,2 1 0,1 0 0,-4-5 0,-5-4 0,-6-8 0,-6-7 0,-3-3 0,-2-1 0,5 6 0,5 7 0,7 8 0,0 1 0,0 0 0,-5-9 0,-6-8 0,-7-9 0,-2-2 0,0 2 0,6 9 0,6 8 0,5 8 0,5 4 0,1 2 0,1-1 0,-1-2 0,-2-3 0,-3-3 0,-1-4 0,-5-3 0,-1-3 0,-1-1 0,1 2 0,3 3 0,8 9 0,0 1 0,7 6 0,-4-5 0,-2-2 0,-3-4 0,-4-7 0,-7-10 0,-6-8 0,-4-6 0,-1 2 0,6 6 0,5 9 0,4 8 0,7 13 0,-1 1 0,5 5 0,-2-6 0,0-1 0,-1-2 0,-2-3 0,-2-3 0,-4-5 0,-3-5 0,-3-2 0,0 1 0,2 4 0,4 4 0,3 8 0,2 0 0,2 3 0,-1-5 0,-1-3 0,-2-4 0,-2-7 0,-1-3 0,-2-2 0,-1 1 0,0 4 0,2 4 0,1 4 0,4 9 0,1 0 0,4 6 0,1-3 0,-1-2 0,0-1 0,-2-3 0,-3-5 0,-3-5 0,-4-6 0,-3-5 0,-3 1 0,1 3 0,3 3 0,2 5 0,3 4 0,3 5 0,1 3 0,3 2 0,1 0 0,2 1 0,-1-1 0,0-3 0,-3-3 0,-3-7 0,-6-9 0,-5-7 0,-3-4 0,0 1 0,3 6 0,3 4 0,3 6 0,2 5 0,5 11 0,1 1 0,3 6 0,-2-5 0,0-3 0,0 0 0,-1-2 0,-1-1 0,-3-2 0,-3-2 0,-4-2 0,-3-2 0,-1-3 0,1 0 0,3 0 0,0 1 0,2 0 0,2 2 0,-1-1 0,1 1 0,0-1 0,-1 0 0,0-1 0,0 3 0,2 2 0,4 3 0,4 3 0,3 2 0,1 1 0,0 0 0,-1-1 0,-2-1 0,-2-2 0,-1-2 0,-2-2 0,-3-5 0,-1-2 0,-2 0 0,-1 0 0,0 0 0,1 0 0,0 1 0,1 1 0,0 0 0,1 2 0,0 0 0,0 0 0,-1 0 0,1 0 0,-1 0 0,0 1 0,-1 0 0,2 0 0,-1-1 0,0 0 0,-1 0 0,1 1 0,1 2 0,1 2 0,3 1 0,1 2 0,1-1 0,0 1 0,1-1 0,0 0 0,0-1 0,-1 0 0,-1-1 0,0 1 0,-1-1 0,0 0 0,0-1 0,0 1 0,0 0 0,0 0 0,0-1 0,0 0 0,0 0 0,-1 0 0,0 0 0,0 0 0,-1-1 0,1 0 0,0-1 0,-4-4 0,1 2 0,-4-3 0,2 1 0,1 0 0,-1 0 0,0-1 0,1 2 0,0 1 0,0-1 0,1 2 0,0-1 0,0 0 0,-1 0 0,1 0 0,0 0 0,-1 1 0,0-1 0,1 1 0,-2 0 0,1 0 0,0 0 0,-1 0 0,1 1 0,1-1 0,-1 0 0,0 0 0,1 0 0,-1 0 0,-1-1 0,1 1 0,0-1 0,0 0 0,0 1 0,0-1 0,1 1 0,-1-1 0,0 0 0,0 0 0,-1 0 0,1 0 0,0 0 0,2 0 0,0 1 0,1-1 0,1 3 0,1 0 0,0 1 0,0 0 0,1 0 0,0 0 0,1 0 0,-1 1 0,1-1 0,0 1 0,-2-1 0,1 0 0,-2 1 0,1-1 0,-2-1 0,1 1 0,-1 0 0,0 0 0,0 0 0,-1-1 0,1 0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4:33.067"/>
    </inkml:context>
    <inkml:brush xml:id="br0">
      <inkml:brushProperty name="width" value="0.2" units="cm"/>
      <inkml:brushProperty name="height" value="0.2" units="cm"/>
      <inkml:brushProperty name="color" value="#D7D79E"/>
    </inkml:brush>
  </inkml:definitions>
  <inkml:trace contextRef="#ctx0" brushRef="#br0">0 175 24575,'43'0'0,"10"0"0,18 0 0,11 0 0,8 0 0,-3-3 0,-12-4 0,-9-2 0,-12-3 0,-10 1 0,-4 1 0,-4 0 0,-4 3 0,-3 3 0,-4 0 0,-3 1 0,-1 0 0,-2-1 0,0 2 0,0-1 0,0 1 0,2 2 0,3-2 0,5-2 0,5-1 0,6 0 0,7 3 0,1 0 0,3 2 0,-4 0 0,-3-2 0,-1-1 0,-5 0 0,1 1 0,-4 2 0,-6 0 0,-1 0 0,-2 0 0,-4-2 0,3-1 0,0 0 0,4-2 0,0 3 0,-1-3 0,5 1 0,5 0 0,10-1 0,3 0 0,4-1 0,-5 2 0,-5 2 0,-4 1 0,-5 1 0,-2 0 0,1 0 0,-4 0 0,-3 0 0,-8 0 0,-9 4 0,-5 3 0,-2 2 0,-2 3 0,0-2 0,-1-1 0,-10-2 0,-11-4 0,-14-1 0,-19-2 0,-23 0 0,27 0 0,-3 0 0,-11-2 0,-4 0 0,-6 0 0,-1 0 0,-1 0 0,1-1 0,4 1 0,2 1 0,10 1 0,3 0 0,-31 0 0,25 0 0,21 0 0,19 0 0,31 0 0,51 0 0,-5-1 0,9 2 0,24 1 0,7 3 0,-26 0 0,2 2 0,0 1 0,1 3 0,0 1 0,-2 2 0,-4 1 0,-1 1 0,-3 1 0,17 6 0,-7 1 0,-14-5 0,-6 0 0,16 6 0,-34-10 0,-20-5 0,-24-6 0,-27-2 0,-30-2 0,-19 0 0,-2-3 0,19 0 0,29 0 0,27 0 0,67 3 0,-2 0 0,31 0 0,-31 0 0,-19 0 0,-17 0 0,-16 0 0,-27-2 0,8-3 0,-9-5 0,20-4 0,5-2 0,10-4 0,11 3 0,9 3 0,3 4 0,-7 8 0,-11 4 0,-7 7 0,-7 2 0,-4-2 0,1-6 0,1-15 0,7 0 0,1-4 0,-9 14 0,-20 11 0,-14 7 0,-6 1 0,9-5 0,14-7 0,9-13 0,9 6 0,1-6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4:38.633"/>
    </inkml:context>
    <inkml:brush xml:id="br0">
      <inkml:brushProperty name="width" value="0.2" units="cm"/>
      <inkml:brushProperty name="height" value="0.2" units="cm"/>
      <inkml:brushProperty name="color" value="#D7D79E"/>
    </inkml:brush>
  </inkml:definitions>
  <inkml:trace contextRef="#ctx0" brushRef="#br0">1 119 24575,'83'0'0,"10"0"0,-41 0 0,2 0 0,0 0 0,-1 0 0,1 0 0,-2 0 0,44 0 0,-11 0 0,-8 0 0,-14 0 0,-4 0 0,-8 0 0,-7 0 0,-4 0 0,-3 0 0,0 0 0,-2 0 0,-3 0 0,-1 0 0,-5 0 0,-1 0 0,3 0 0,1 0 0,4 0 0,6 0 0,3 0 0,2 0 0,6 0 0,0 0 0,5 0 0,10 0 0,5 0 0,10 0 0,3 0 0,-4 0 0,-4 0 0,-8 0 0,-11 0 0,-11 0 0,-11 0 0,-10 0 0,-5 0 0,-5-4 0,-2-2 0,-3 0 0,1 2 0,0 3 0,-9 1 0,-28 0 0,-50-2 0,19-1 0,-6 0 0,-16-3 0,-3 0 0,-4 0 0,2 0 0,6 0 0,2 2 0,10 1 0,4 0 0,-31 2 0,22 1 0,12-2 0,1-2 0,4-2 0,3-3 0,9 1 0,9-2 0,16 5 0,8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5:41.504"/>
    </inkml:context>
    <inkml:brush xml:id="br0">
      <inkml:brushProperty name="width" value="0.2" units="cm"/>
      <inkml:brushProperty name="height" value="0.2" units="cm"/>
      <inkml:brushProperty name="color" value="#D7D79E"/>
    </inkml:brush>
  </inkml:definitions>
  <inkml:trace contextRef="#ctx0" brushRef="#br0">82 363 24575,'-1'-25'0,"0"5"0,0 11 0,0 2 0,0 2 0,0 0 0,0-1 0,0 1 0,-1-3 0,1 1 0,-1 0 0,1-1 0,-1-2 0,-1 0 0,-1-1 0,0 0 0,-2 1 0,0-1 0,0 1 0,-1 0 0,1 1 0,1 2 0,0-1 0,1 1 0,1 0 0,1 0 0,1 0 0,1 1 0,0 0 0,0 0 0,0-3 0,0 2 0,0-2 0,0 4 0,0-1 0,0 1 0,0 0 0,0-1 0,0 0 0,0 0 0,0 0 0,0 1 0,0 0 0,2-1 0,-1 0 0,0 1 0,-3 19 0,2-10 0,-2 18 0,2-17 0,0 1 0,-1-2 0,0 1 0,0 1 0,0-2 0,1 3 0,0-1 0,0 1 0,0-1 0,0 0 0,0 0 0,0 0 0,0-1 0,0 0 0,0 2 0,0-1 0,0 1 0,0-1 0,0 1 0,0-1 0,0 1 0,0-2 0,0 1 0,0-1 0,0 1 0,0 1 0,0 0 0,0 0 0,0 0 0,0 0 0,0-2 0,0 1 0,0 0 0,0 0 0,0 0 0,0 0 0,0-1 0,0 0 0,0 1 0,0-1 0,0 1 0,0 0 0,0-1 0,0 0 0,0 1 0,0-1 0,0 1 0,0-1 0,0 0 0,0 2 0,0-2 0,0 1 0,0-2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5:45.589"/>
    </inkml:context>
    <inkml:brush xml:id="br0">
      <inkml:brushProperty name="width" value="0.2" units="cm"/>
      <inkml:brushProperty name="height" value="0.2" units="cm"/>
      <inkml:brushProperty name="color" value="#D7D79E"/>
    </inkml:brush>
  </inkml:definitions>
  <inkml:trace contextRef="#ctx0" brushRef="#br0">721 13 24575,'-47'0'0,"-13"0"0,-14 0 0,-7 0 0,5 0 0,13 0 0,13 0 0,15-1 0,10-1 0,8 0 0,6 0 0,2 0 0,2 1 0,-1 0 0,2 0 0,-1 1 0,0 0 0,1 0 0,-1 0 0,-2 0 0,-2 0 0,-2 0 0,1 0 0,1 0 0,1 0 0,2 0 0,1 0 0,1 0 0,2 0 0,-2 0 0,2 0 0,-3 0 0,2 0 0,-1 0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5:47.790"/>
    </inkml:context>
    <inkml:brush xml:id="br0">
      <inkml:brushProperty name="width" value="0.2" units="cm"/>
      <inkml:brushProperty name="height" value="0.2" units="cm"/>
      <inkml:brushProperty name="color" value="#D7D79E"/>
    </inkml:brush>
  </inkml:definitions>
  <inkml:trace contextRef="#ctx0" brushRef="#br0">1 0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5:58.010"/>
    </inkml:context>
    <inkml:brush xml:id="br0">
      <inkml:brushProperty name="width" value="0.2" units="cm"/>
      <inkml:brushProperty name="height" value="0.2" units="cm"/>
      <inkml:brushProperty name="color" value="#D7D79E"/>
    </inkml:brush>
  </inkml:definitions>
  <inkml:trace contextRef="#ctx0" brushRef="#br0">1 0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5:59.443"/>
    </inkml:context>
    <inkml:brush xml:id="br0">
      <inkml:brushProperty name="width" value="0.2" units="cm"/>
      <inkml:brushProperty name="height" value="0.2" units="cm"/>
      <inkml:brushProperty name="color" value="#D7D79E"/>
    </inkml:brush>
  </inkml:definitions>
  <inkml:trace contextRef="#ctx0" brushRef="#br0">1 0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6:01.059"/>
    </inkml:context>
    <inkml:brush xml:id="br0">
      <inkml:brushProperty name="width" value="0.2" units="cm"/>
      <inkml:brushProperty name="height" value="0.2" units="cm"/>
      <inkml:brushProperty name="color" value="#D7D79E"/>
    </inkml:brush>
  </inkml:definitions>
  <inkml:trace contextRef="#ctx0" brushRef="#br0">1 0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6:01.842"/>
    </inkml:context>
    <inkml:brush xml:id="br0">
      <inkml:brushProperty name="width" value="0.2" units="cm"/>
      <inkml:brushProperty name="height" value="0.2" units="cm"/>
      <inkml:brushProperty name="color" value="#D7D79E"/>
    </inkml:brush>
  </inkml:definitions>
  <inkml:trace contextRef="#ctx0" brushRef="#br0">0 0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6:03.727"/>
    </inkml:context>
    <inkml:brush xml:id="br0">
      <inkml:brushProperty name="width" value="0.2" units="cm"/>
      <inkml:brushProperty name="height" value="0.2" units="cm"/>
      <inkml:brushProperty name="color" value="#D7D79E"/>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2:09.918"/>
    </inkml:context>
    <inkml:brush xml:id="br0">
      <inkml:brushProperty name="width" value="0.05" units="cm"/>
      <inkml:brushProperty name="height" value="0.05" units="cm"/>
      <inkml:brushProperty name="color" value="#BED2FF"/>
    </inkml:brush>
  </inkml:definitions>
  <inkml:trace contextRef="#ctx0" brushRef="#br0">132 529 24575,'1'14'0,"5"0"0,5 2 0,5-2 0,2-3 0,-2-5 0,-4-7 0,-6-12 0,-4-14 0,-1-14 0,-4-6 0,-4 2 0,-3 9 0,-5 11 0,0 9 0,-2 9 0,0 6 0,0 5 0,2 6 0,3 6 0,4 4 0,5 2 0,2 1 0,1 1 0,0-4 0,0-3 0,0-7 0,0-9 0,0-11 0,0-14 0,0-7 0,0-2 0,0 7 0,0 11 0,1 14 0,0 16 0,0 12 0,0 12 0,-1 5 0,0 0 0,0-4 0,0-8 0,0-9 0,0-8 0,-1-16 0,-1-17 0,-1-17 0,0-15 0,-1-4 0,3 4 0,0 11 0,1 18 0,0 15 0,0 14 0,0 9 0,0 6 0,0 3 0,0 1 0,0-1 0,0-3 0,0-6 0,0-5 0,0-7 0,0-27 0,0-9 0,0-24 0,1 4 0,1 12 0,2 13 0,-1 18 0,0 15 0,-2 11 0,-1 9 0,0 2 0,1 0 0,1-1 0,1-5 0,-1-5 0,0-7 0,0-7 0,-2-15 0,2-15 0,2-14 0,2-8 0,1 7 0,0 11 0,-2 15 0,-2 9 0,0 9 0,-2 6 0,-1 6 0,0 5 0,1 1 0,1-3 0,1-3 0,1-4 0,1-4 0,0-3 0,0-4 0,-2-5 0,1-2 0,-1-1 0,-1 4 0,0 9 0,-1 10 0,0 8 0,-1 5 0,0 0 0,0-2 0,0-3 0,0-5 0,0-5 0,0-5 0,-2-5 0,-1-11 0,-1-12 0,-1-8 0,2 0 0,2 9 0,1 11 0,0 13 0,0 10 0,0 5 0,0 3 0,0-1 0,0-5 0,-1-6 0,0-11 0,-1-13 0,-2-14 0,-1-11 0,1 0 0,1 11 0,1 18 0,1 19 0,-2 14 0,1 7 0,-1 0 0,1-4 0,1-7 0,-1-11 0,0-20 0,0-25 0,1-20 0,1-9 0,2 9 0,2 19 0,1 18 0,-1 14 0,-1 13 0,-3 10 0,0 9 0,0 3 0,0-4 0,0-6 0,1-9 0,1-8 0,2-15 0,4-30 0,5-31 0,4-23 0,-7 46 0,-1 1 0,9-27 0,-7 32 0,-4 31 0,-8 29 0,-5 13 0,-3 7 0,0-3 0,4-8 0,3-5 0,3-8 0,4-4 0,5-5 0,3-3 0,1-3 0,-4-6 0,-5-4 0,-9-1 0,-12 3 0,-9 5 0,-3 4 0,4 5 0,8 5 0,8 3 0,3 4 0,4-2 0,3-2 0,5-1 0,3 0 0,1-1 0,0-1 0,-6-3 0,-6-2 0,-11-4 0,-9-3 0,-4-1 0,5 1 0,13 3 0,14 6 0,11 4 0,4 4 0,0 2 0,-5-2 0,-6-2 0,-7-4 0,-10-3 0,-10-3 0,-7-1 0,1 1 0,5 0 0,10 2 0,8 1 0,7 4 0,5 1 0,4 2 0,0 1 0,-4-3 0,-8-3 0,-10-6 0,-11-8 0,-5-6 0,1 0 0,8 5 0,9 4 0,8 4 0,2 1 0,0 1 0,-4-5 0,-10-6 0,-8-7 0,-4-3 0,0 4 0,9 8 0,6 6 0,13 9 0,-1 0 0,5 3 0,-8-5 0,-7-1 0,-10-6 0,-8-2 0,-1-1 0,4 0 0,9 4 0,6 1 0,9 3 0,-2-3 0,2 2 0,-8-3 0,-4-2 0,1 2 0,-1-1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6:08.528"/>
    </inkml:context>
    <inkml:brush xml:id="br0">
      <inkml:brushProperty name="width" value="0.2" units="cm"/>
      <inkml:brushProperty name="height" value="0.2" units="cm"/>
      <inkml:brushProperty name="color" value="#D7D79E"/>
    </inkml:brush>
  </inkml:definitions>
  <inkml:trace contextRef="#ctx0" brushRef="#br0">846 0 24575,'-41'2'0,"0"0"0,4-2 0,2 1 0,0 3 0,1 2 0,4 0 0,1 0 0,2-1 0,2-2 0,-1 1 0,1-2 0,1 1 0,2 0 0,1-2 0,2 1 0,1-1 0,1 2 0,2 0 0,2-1 0,-1 1 0,0 0 0,2-1 0,1 2 0,2-1 0,0 0 0,0 0 0,0-1 0,0-1 0,1 0 0,-1 1 0,2-1 0,0 0 0,0-1 0,0 0 0,0 0 0,0 0 0,0 0 0,-1 0 0,1 0 0,0 0 0,2 0 0,1 0 0,-2 0 0,0 0 0,-4 0 0,-3 0 0,-4-3 0,0-1 0,2-1 0,4 0 0,3 3 0,2 0 0,1 1 0,1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3:22.867"/>
    </inkml:context>
    <inkml:brush xml:id="br0">
      <inkml:brushProperty name="width" value="0.2" units="cm"/>
      <inkml:brushProperty name="height" value="0.2" units="cm"/>
      <inkml:brushProperty name="color" value="#BED2FF"/>
    </inkml:brush>
  </inkml:definitions>
  <inkml:trace contextRef="#ctx0" brushRef="#br0">316 1 24575,'23'2'0,"4"5"0,5 7 0,2 5 0,0 3 0,-1 1 0,1 5 0,1 2 0,-1 2 0,-1 2 0,-3-4 0,-2-2 0,-3-2 0,-2-4 0,-1-1 0,-1-1 0,-1 0 0,3 2 0,2 1 0,1 1 0,2-1 0,-1 0 0,0 0 0,-1 1 0,1-1 0,-2 0 0,-2-3 0,-4-3 0,-1-3 0,-2-1 0,-1 0 0,-1-2 0,-1 0 0,1-2 0,3 1 0,4 2 0,4 1 0,5 3 0,2 2 0,4 4 0,2 2 0,3 2 0,0 2 0,0 2 0,0 1 0,-2-3 0,-3 0 0,-2-4 0,-5-2 0,-4-2 0,-3-2 0,-4-2 0,0-1 0,-2-2 0,-2-2 0,0-1 0,-1-2 0,-1-1 0,1 0 0,-1-1 0,-1 0 0,0 0 0,-1 1 0,1 1 0,2-1 0,-1 1 0,1-1 0,-1 0 0,1 0 0,-1 1 0,0 0 0,1 1 0,-2 0 0,0 0 0,0 2 0,0-1 0,0 1 0,-1-1 0,0 1 0,-1 0 0,1 0 0,-1 0 0,0 0 0,-1 0 0,0-1 0,-2-2 0,-1-1 0,-2-2 0,1 0 0,-2-1 0,-12-1 0,-10-1 0,-22-2 0,-14-5 0,-9-7 0,-3-7 0,4-5 0,5-1 0,9 0 0,9 4 0,9 3 0,8 3 0,7 3 0,2 2 0,3 3 0,2 0 0,-1 1 0,2 1 0,1-1 0,-1 1 0,-1-2 0,-1-2 0,-5-1 0,-4-5 0,-4-4 0,-7-2 0,-4-5 0,-4-2 0,-7-3 0,-4-3 0,-3-2 0,-2 0 0,2 0 0,4 5 0,7 3 0,5 3 0,5 5 0,0 2 0,1 1 0,0 4 0,0 0 0,2 2 0,2 2 0,1 0 0,2 2 0,2 0 0,0 0 0,2 0 0,-1-1 0,1 0 0,0 0 0,-1-1 0,1 1 0,0-2 0,1 2 0,2-1 0,0 0 0,2 1 0,1 0 0,2-1 0,1 1 0,0-1 0,2 0 0,0-1 0,1-1 0,2 0 0,3-1 0,1-2 0,2-3 0,0-1 0,0-2 0,0 0 0,1 1 0,1 1 0,-1 1 0,-3 0 0,-12-4 0,-12-1 0,-11-1 0,-1 3 0,4 5 0,6 5 0,7 3 0,6 2 0,4 2 0,5-2 0,1 1 0,1-1 0,-3-1 0,-3-2 0,-1 0 0,-2-3 0,-2-2 0,-1-1 0,0 1 0,4 3 0,6 3 0,10 3 0,17 12 0,19 16 0,20 17 0,17 14 0,2 2 0,0 0 0,-9-2 0,-12-6 0,-10-6 0,-13-10 0,-4-5 0,-2-5 0,0-5 0,2 0 0,0-2 0,1 1 0,-1-1 0,-3-3 0,-4-3 0,-3-2 0,-5-3 0,-2-2 0,-7-1 0,-2-2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3:28.736"/>
    </inkml:context>
    <inkml:brush xml:id="br0">
      <inkml:brushProperty name="width" value="0.2" units="cm"/>
      <inkml:brushProperty name="height" value="0.2" units="cm"/>
      <inkml:brushProperty name="color" value="#BED2FF"/>
    </inkml:brush>
  </inkml:definitions>
  <inkml:trace contextRef="#ctx0" brushRef="#br0">1 29 24575,'26'3'0,"7"-1"0,11-2 0,6 0 0,2 0 0,-2-1 0,-5-2 0,-3 1 0,-3 0 0,-1 2 0,-2 0 0,-2 0 0,-3 0 0,-5 0 0,-1 0 0,-3 0 0,-3 0 0,-3 0 0,-2 0 0,-1 0 0,-1 0 0,1 0 0,-1 0 0,0 0 0,3 0 0,1 0 0,2 0 0,4 0 0,1 0 0,1 0 0,4 0 0,2 0 0,1 0 0,0 0 0,-2 0 0,-1 0 0,-1 0 0,0-2 0,-1 0 0,1 0 0,0 2 0,-2 0 0,0 0 0,-3 0 0,3 0 0,1 0 0,1 0 0,3 0 0,3 0 0,0 0 0,3 0 0,-2 0 0,-1 0 0,-3 0 0,-1 0 0,1 0 0,1 0 0,1 0 0,1 0 0,-1 0 0,0 0 0,1 0 0,-2-1 0,0 0 0,-1-1 0,-1 0 0,0 1 0,-1 0 0,0-1 0,-2 0 0,-1 0 0,-3 2 0,-4 0 0,-3 0 0,-2 0 0,-1 0 0,0 0 0,-2 0 0,-2 0 0,-2 0 0,0 0 0,0 0 0,1-1 0,0-1 0,1 1 0,-2-1 0,0 2 0,0 0 0,0 0 0,0 1 0,-17 9 0,-6 0 0,-17 8 0,0-3 0,5-1 0,6-2 0,7-2 0,3-4 0,2-2 0,1-1 0,0-1 0,-1 1 0,-2-1 0,1 0 0,-1-1 0,0-1 0,-3 0 0,-4 0 0,-5 0 0,-4 0 0,-5 0 0,-7 0 0,-6 0 0,0 0 0,1 0 0,3 0 0,1 0 0,0 0 0,-1 0 0,2 0 0,1 0 0,4 0 0,5 0 0,2 0 0,4 0 0,2 0 0,0 0 0,0 0 0,-2 0 0,-1 0 0,-1 0 0,-4 0 0,-4 0 0,-5 0 0,-5 0 0,-2 0 0,-4 0 0,1 0 0,3 0 0,4 0 0,4 0 0,2 0 0,4 0 0,2 0 0,4 0 0,5 0 0,4 0 0,5 0 0,3 0 0,3-4 0,1-9 0,-4-20 0,5 14 0,-3-8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3:34.666"/>
    </inkml:context>
    <inkml:brush xml:id="br0">
      <inkml:brushProperty name="width" value="0.2" units="cm"/>
      <inkml:brushProperty name="height" value="0.2" units="cm"/>
      <inkml:brushProperty name="color" value="#BED2FF"/>
    </inkml:brush>
  </inkml:definitions>
  <inkml:trace contextRef="#ctx0" brushRef="#br0">0 0 24575,'16'9'0,"0"1"0,-6 4 0,3 3 0,3 4 0,2 4 0,0 3 0,-2 0 0,-1 1 0,-1-2 0,0 0 0,-1-4 0,-3-2 0,0-3 0,-2-3 0,0-1 0,0-2 0,-2 1 0,0-1 0,0 0 0,-1-2 0,0-1 0,0-1 0,-1-1 0,1 0 0,0-1 0,1 2 0,2 1 0,-1 1 0,1 1 0,0-1 0,0 1 0,2 3 0,-1 1 0,1 0 0,0 1 0,0 0 0,1 1 0,-1 1 0,1 0 0,-1-1 0,0 0 0,0-1 0,0 1 0,1-1 0,1 0 0,1 3 0,0 0 0,0 0 0,1-1 0,1 0 0,0-1 0,0-1 0,-1-1 0,-2-3 0,-1 1 0,-1-1 0,-2-1 0,-1 0 0,0-1 0,1 1 0,0 2 0,1-1 0,-1 0 0,0-2 0,0 1 0,-1 0 0,1 0 0,-1-1 0,0 1 0,-1-2 0,-1 1 0,0-1 0,0 0 0,0 0 0,0 0 0,-1 0 0,1 0 0,2 1 0,-1-1 0,5 5 0,-4-5 0,3 4 0,-5-6 0,1 0 0,0 1 0,0 1 0,1 0 0,-1-1 0,2 1 0,0-1 0,1 1 0,0 0 0,-1-1 0,-1 0 0,0-2 0,-1 1 0,0-1 0,0 1 0,1-1 0,-1 0 0,0 1 0,-1 0 0,-1 1 0,1-1 0,0 1 0,1 0 0,-2 1 0,1 0 0,-1-1 0,1 1 0,-1-3 0,0 1 0,-1-2 0,0 0 0,0 1 0,-1-1 0,1-1 0,0 0 0,0 0 0,0 1 0,1 1 0,0 1 0,2-1 0,-2 3 0,1-3 0,-2 0 0,0-1 0,2 2 0,-1 1 0,0-1 0,0 0 0,0-2 0,-1 0 0,-1 0 0,1 0 0,-1 1 0,1-1 0,0 2 0,-1-3 0,1 0 0,-1-1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3:40.350"/>
    </inkml:context>
    <inkml:brush xml:id="br0">
      <inkml:brushProperty name="width" value="0.2" units="cm"/>
      <inkml:brushProperty name="height" value="0.2" units="cm"/>
      <inkml:brushProperty name="color" value="#BED2FF"/>
    </inkml:brush>
  </inkml:definitions>
  <inkml:trace contextRef="#ctx0" brushRef="#br0">19 969 24575,'0'-35'0,"0"1"0,0 9 0,0 2 0,0 3 0,0 4 0,0 4 0,0 1 0,0 0 0,0 0 0,0-3 0,0-1 0,0-1 0,0 0 0,0 1 0,0 1 0,-1 1 0,-1-3 0,0-3 0,0-2 0,0-1 0,0 2 0,0 2 0,1 0 0,-1 2 0,1-1 0,0 1 0,1 1 0,0 1 0,0 2 0,0-1 0,0 1 0,0-2 0,0-2 0,0-1 0,0-1 0,0 1 0,0 0 0,0-2 0,0-3 0,0-1 0,0-2 0,0 0 0,1 2 0,1 3 0,0 1 0,0 2 0,0 1 0,1-1 0,0 3 0,-1-1 0,0 4 0,-1 1 0,1 0 0,0 1 0,0-1 0,0 2 0,-2 4 0,-2 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4:47.532"/>
    </inkml:context>
    <inkml:brush xml:id="br0">
      <inkml:brushProperty name="width" value="0.2" units="cm"/>
      <inkml:brushProperty name="height" value="0.2" units="cm"/>
      <inkml:brushProperty name="color" value="#D7D79E"/>
    </inkml:brush>
  </inkml:definitions>
  <inkml:trace contextRef="#ctx0" brushRef="#br0">1 114 24575,'46'0'0,"8"0"0,7 0 0,11 0 0,10 0 0,9 0 0,-41-1 0,1-1 0,1 1 0,0-1 0,0 0 0,-1 0 0,41-1 0,-8 0 0,-6-4 0,-7-2 0,0-4 0,-5 0 0,-4 2 0,-5 3 0,-9 3 0,-6 4 0,-5-1 0,3-1 0,-1 0 0,1-2 0,0 2 0,1 0 0,0-1 0,-1 1 0,-2 0 0,0 1 0,0 2 0,-4 0 0,-1 0 0,-4 0 0,-1 0 0,3 0 0,2 0 0,2 0 0,-2 0 0,-3 0 0,-3 0 0,-5 0 0,3 0 0,-3 0 0,0 0 0,0 0 0,-3 0 0,1 0 0,-2 0 0,0 0 0,-3 0 0,-1 0 0,-1 0 0,0 0 0,2 0 0,2 0 0,1 0 0,4 0 0,1 0 0,2 0 0,-1 2 0,-6 2 0,-8 2 0,-6 2 0,-5 1 0,-2 0 0,-10 1 0,-12-2 0,-16-3 0,-16-3 0,-9-2 0,-7 0 0,-1 0 0,4 0 0,8 0 0,14 0 0,10 0 0,3 0 0,-2 0 0,-5 0 0,1 0 0,0 0 0,-2 0 0,-6 0 0,-10 0 0,-3 0 0,-1 0 0,1 0 0,6 0 0,5 0 0,4 0 0,6 0 0,3 0 0,5 0 0,5 0 0,4 0 0,7 0 0,8 0 0,4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5:01.716"/>
    </inkml:context>
    <inkml:brush xml:id="br0">
      <inkml:brushProperty name="width" value="0.2" units="cm"/>
      <inkml:brushProperty name="height" value="0.2" units="cm"/>
      <inkml:brushProperty name="color" value="#D7D79E"/>
    </inkml:brush>
  </inkml:definitions>
  <inkml:trace contextRef="#ctx0" brushRef="#br0">4 1 24575,'0'26'0,"0"-3"0,0-2 0,0 5 0,0 1 0,0 2 0,0-6 0,0-6 0,0-5 0,0-3 0,-1 0 0,0-2 0,0 0 0,1-2 0,0 1 0,0-1 0,0 1 0,0 1 0,0-2 0,0 0 0,0 1 0,0-2 0,0 2 0,0-1 0,0 0 0,0 2 0,0-1 0,0 2 0,0-1 0,0 0 0,0 0 0,0-1 0,0 1 0,0-1 0,0 1 0,0-2 0,0 1 0,0-2 0,0 2 0,0-1 0,0 1 0,0-1 0,0 1 0,0-2 0,0 2 0,1-1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5:09.583"/>
    </inkml:context>
    <inkml:brush xml:id="br0">
      <inkml:brushProperty name="width" value="0.2" units="cm"/>
      <inkml:brushProperty name="height" value="0.2" units="cm"/>
      <inkml:brushProperty name="color" value="#D7D79E"/>
    </inkml:brush>
  </inkml:definitions>
  <inkml:trace contextRef="#ctx0" brushRef="#br0">1 4 24575,'22'0'0,"6"0"0,6 0 0,9 0 0,3 0 0,0 0 0,-1 0 0,-5 0 0,-5 0 0,-4 0 0,-4 0 0,-4-1 0,-1 0 0,-4 0 0,-3 0 0,-1 1 0,-2 0 0,-2 0 0,-1 0 0,-1 0 0,1 0 0,3 0 0,2 0 0,2 0 0,1 0 0,0 0 0,0 0 0,-1 0 0,-2 0 0,-1 0 0,-2 0 0,-1 0 0,-1 0 0,-1 0 0,0 0 0,0 0 0,1 0 0,1 0 0,0 0 0,-1 0 0,0 0 0,-2 0 0,1 0 0,-1 1 0,-2-1 0,0 1 0,0 0 0,1-1 0,-1 0 0,2 0 0,-4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3:53.918"/>
    </inkml:context>
    <inkml:brush xml:id="br0">
      <inkml:brushProperty name="width" value="0.2" units="cm"/>
      <inkml:brushProperty name="height" value="0.2" units="cm"/>
      <inkml:brushProperty name="color" value="#BED2FF"/>
    </inkml:brush>
  </inkml:definitions>
  <inkml:trace contextRef="#ctx0" brushRef="#br0">0 0 24575,'6'33'0,"2"-2"0,3-6 0,3-4 0,-2-1 0,-2-3 0,-1-2 0,-1-1 0,0-1 0,0-1 0,-2-1 0,1-2 0,-1-2 0,1-1 0,-1-1 0,0 0 0,0 1 0,2-1 0,0 1 0,1 0 0,1 1 0,-1 1 0,2 1 0,-2 2 0,1 0 0,1 2 0,0-1 0,2 1 0,-2-1 0,0 2 0,1 2 0,-1 1 0,0 0 0,0 0 0,0 0 0,1 1 0,0 1 0,2 1 0,-3-1 0,1-1 0,-1-2 0,1-1 0,0 1 0,-1-2 0,0 1 0,-1-1 0,1 0 0,-2 1 0,0-1 0,0 1 0,0-3 0,2 1 0,0-1 0,0 1 0,0-1 0,0 2 0,2 1 0,-1 0 0,1-2 0,-1 0 0,1-1 0,-1 1 0,0-1 0,1 0 0,-2 1 0,0 1 0,0 1 0,0-1 0,1 1 0,-2-3 0,1 0 0,-1 1 0,0-1 0,0 1 0,0-1 0,0 1 0,1-1 0,2 1 0,-1-1 0,1 2 0,0 1 0,-2 1 0,0 1 0,-1-3 0,-1 0 0,0-1 0,-1-1 0,0-1 0,-1-1 0,-1-1 0,0-1 0,2 1 0,0-1 0,-1 2 0,1-1 0,-1 1 0,1-1 0,-1 1 0,0 1 0,1-2 0,-2 2 0,2-2 0,-2 0 0,1 1 0,-1-2 0,0 0 0,1 0 0,-1 2 0,2 0 0,0 2 0,2 0 0,-2 1 0,0-2 0,0-1 0,-2 1 0,1-1 0,-1 0 0,0-1 0,-2-2 0,0-1 0,-31-29 0,21 18 0,-23-20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4:01.933"/>
    </inkml:context>
    <inkml:brush xml:id="br0">
      <inkml:brushProperty name="width" value="0.2" units="cm"/>
      <inkml:brushProperty name="height" value="0.2" units="cm"/>
      <inkml:brushProperty name="color" value="#BED2FF"/>
    </inkml:brush>
  </inkml:definitions>
  <inkml:trace contextRef="#ctx0" brushRef="#br0">0 0 24575,'34'9'0,"5"9"0,4 14 0,6 9 0,1 3 0,-5-6 0,-6-6 0,-7-8 0,-5-6 0,-2-2 0,-2-4 0,-2-2 0,-1 1 0,-1-3 0,-1 1 0,1 0 0,1 0 0,3 0 0,2 0 0,0 0 0,3 2 0,1 2 0,0-1 0,1-1 0,-1 0 0,-1-2 0,1 2 0,2 1 0,0 1 0,0 1 0,1 1 0,-1-1 0,2 1 0,2 1 0,0 1 0,-1 3 0,-3 1 0,-2 0 0,-2-3 0,-2 0 0,-2-2 0,-2 0 0,-2-2 0,-2-2 0,-1-1 0,-1 0 0,1 1 0,1-1 0,-1 0 0,0 0 0,-1-1 0,-2 0 0,0-1 0,-1-1 0,1 0 0,-1 0 0,1-1 0,-1-1 0,0 1 0,1-1 0,-1 1 0,-1-1 0,0 1 0,0 1 0,0 0 0,2 2 0,-1-2 0,1 2 0,1 1 0,2 0 0,3 1 0,1-1 0,-1-1 0,-3 0 0,-2-1 0,-2-1 0,1 0 0,-1-2 0,-2-1 0,-2 1 0,-1-2 0,-1 1 0,0 0 0,2 1 0,-2 0 0,1 2 0,1 1 0,2 2 0,1 2 0,1 1 0,3 4 0,0 1 0,0 0 0,-3-3 0,-4-5 0,-3-2 0,-3-2 0,-4-5 0,-6-4 0,-10-7 0,-15-8 0,-16-8 0,-14-8 0,-14-8 0,-8-8 0,42 22 0,-1-1 0,-39-25 0,13 6 0,15 12 0,16 12 0,11 8 0,7 6 0,2 2 0,2 1 0,1 0 0,0 0 0,-1 0 0,-1 0 0,0-2 0,-2-1 0,1 0 0,0 0 0,0 0 0,-1 1 0,-1 0 0,0-1 0,-2-1 0,0 0 0,0 1 0,1 0 0,1-1 0,1 1 0,-1 1 0,0 0 0,3 2 0,0 0 0,1 0 0,1 1 0,-1-1 0,0 1 0,-3-1 0,0-2 0,1 1 0,2 0 0,2 0 0,2 0 0,0 1 0,1 0 0,-2 0 0,-1-2 0,-2 0 0,-1-2 0,2-1 0,-2-1 0,0-3 0,0-2 0,-3-1 0,0-3 0,-2 2 0,0 3 0,1 3 0,3 3 0,1 2 0,-1 0 0,0 1 0,-1 0 0,0 0 0,0 1 0,2-1 0,1 1 0,3 2 0,4-1 0,0 2 0,3 0 0,2 1 0,1 0 0,-1-1 0,1 0 0,-1 0 0,-1 0 0,2-1 0,-1-1 0,2-2 0,-9-15 0,7 13 0,-5-9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2:19.735"/>
    </inkml:context>
    <inkml:brush xml:id="br0">
      <inkml:brushProperty name="width" value="0.05" units="cm"/>
      <inkml:brushProperty name="height" value="0.05" units="cm"/>
      <inkml:brushProperty name="color" value="#BED2FF"/>
    </inkml:brush>
  </inkml:definitions>
  <inkml:trace contextRef="#ctx0" brushRef="#br0">285 586 24575,'-3'3'0,"1"-4"0,4-9 0,5-6 0,6-4 0,4-2 0,0 2 0,-2 4 0,-3 5 0,-3 5 0,-3 3 0,-1 3 0,-3 3 0,-4 4 0,-9 7 0,-12 9 0,-9 7 0,-7 2 0,-1 1 0,6-5 0,2-3 0,8-4 0,6-6 0,6-3 0,6-7 0,5-8 0,6-7 0,5-6 0,5-3 0,4 0 0,1 0 0,0 1 0,-1 3 0,-4 4 0,-5 4 0,-2 5 0,-6 5 0,-9 8 0,-12 8 0,-12 8 0,-6 4 0,-1 1 0,4-4 0,5-5 0,7-4 0,5-5 0,6-4 0,4-5 0,6-10 0,6-7 0,8-8 0,7-2 0,3 1 0,1 0 0,-2 6 0,-4 4 0,-4 5 0,-6 6 0,-4 7 0,-7 8 0,-10 9 0,-7 6 0,-5-2 0,3-5 0,6-5 0,5-7 0,4-2 0,4-5 0,3-9 0,6-9 0,6-10 0,6-5 0,-1 1 0,-2 4 0,-5 4 0,-6 4 0,-7 1 0,-7 0 0,-4 3 0,-1 4 0,5 6 0,5 11 0,3 9 0,2 12 0,1 11 0,0 4 0,1 0 0,-1-9 0,-1-12 0,-1-15 0,-2-27 0,-1-29 0,0-19 0,2-7 0,2 16 0,1 23 0,0 17 0,0 18 0,0 18 0,0 16 0,-2 14 0,-1 3 0,-1-6 0,-1-13 0,1-16 0,2-19 0,0-20 0,1-18 0,0-11 0,3 2 0,2 14 0,0 15 0,1 16 0,-3 14 0,-3 15 0,0 12 0,0 9 0,0 0 0,0-7 0,0-9 0,0-12 0,0-14 0,0-22 0,0-21 0,0-18 0,2-4 0,1 16 0,2 17 0,0 17 0,-1 20 0,-2 15 0,-1 17 0,-1 13 0,0 2 0,1-3 0,0-13 0,1-15 0,-2-14 0,0-15 0,0-14 0,0-13 0,0-8 0,0 4 0,1 9 0,1 12 0,1 10 0,3 11 0,1 13 0,0 11 0,0 8 0,-3-5 0,-1-9 0,-1-12 0,-2-17 0,1-26 0,0-29 0,3-17 0,6-2 0,4 19 0,0 26 0,-4 22 0,-5 23 0,-2 21 0,-3 21 0,0 8 0,0 2 0,0-6 0,0-15 0,0-11 0,0-18 0,0-26 0,0-34 0,0-28 0,0-15 0,0 7 0,1 25 0,1 26 0,0 22 0,0 22 0,-1 19 0,1 16 0,0 10 0,2 0 0,1-6 0,0-8 0,0-13 0,-1-11 0,-2-14 0,-3-35 0,-3-50 0,2 15 0,0-5 0,0-10 0,0 0 0,1 5 0,0 4 0,1 15 0,0 6 0,0-2 0,-1 43 0,-5 39 0,-8 20 0,-6 8 0,-1-6 0,5-12 0,7-10 0,8-12 0,8-8 0,10-2 0,9-1 0,5-2 0,-2-1 0,-4-3 0,-6-2 0,-6-1 0,-3 1 0,-5-3 0,-3-3 0,-2-3 0,-1-5 0,-3-3 0,0-2 0,-1 0 0,2 2 0,3 6 0,1 4 0,2 4 0,4 10 0,3 9 0,2 11 0,0 7 0,-1-1 0,-1-5 0,-3-13 0,-3-23 0,-2-28 0,-6-51 0,3 18 0,-3-10 0,4 52 0,0 19 0,-1 16 0,0 11 0,0 8 0,0 7 0,1 3 0,0 3 0,0-2 0,0-7 0,0-10 0,0-11 0,-3-14 0,-2-17 0,-1-15 0,-2-11 0,2 0 0,2 11 0,2 14 0,2 18 0,0 30 0,-1 2 0,-1 16 0,-1-16 0,0-9 0,0-8 0,-1-10 0,0-11 0,0-10 0,2-8 0,1 2 0,1 8 0,0 14 0,0 17 0,0 17 0,0 17 0,-2 9 0,0 4 0,-2-2 0,-1-7 0,1-11 0,0-14 0,2-13 0,-2-16 0,-2-13 0,0-14 0,-1-14 0,3-2 0,2 2 0,1 12 0,1 15 0,2 16 0,-1 12 0,1 6 0,0 3 0,-1-5 0,0-3 0,-1-6 0,0-16 0,0-19 0,0-17 0,0-10 0,0 7 0,0 16 0,0 15 0,0 18 0,0 13 0,0 7 0,-1 0 0,0-5 0,-2-8 0,-2-12 0,-1-17 0,0-17 0,0-15 0,3-1 0,1 12 0,2 17 0,1 18 0,-1 16 0,1 11 0,-1 7 0,0 3 0,0-2 0,0-4 0,0-6 0,0-10 0,0-12 0,0-22 0,0-20 0,3-12 0,4 3 0,3 16 0,3 18 0,-3 15 0,-4 16 0,-3 12 0,-2 10 0,-1 3 0,0-4 0,0-7 0,0-7 0,0-7 0,-1-8 0,0-9 0,0-9 0,1-4 0,0 2 0,0 8 0,0 11 0,0 13 0,0 9 0,0 8 0,0-1 0,0-1 0,0-6 0,0-7 0,-1-8 0,0-11 0,0-12 0,1-8 0,0-3 0,0 6 0,2 8 0,2 8 0,0 11 0,0 9 0,-1 6 0,-2 3 0,-1-5 0,0-7 0,0-10 0,0-13 0,0-8 0,0-7 0,0 3 0,1 7 0,1 7 0,0 6 0,2 9 0,-1 6 0,-1 8 0,-1 4 0,0-3 0,1-5 0,0-7 0,-2-12 0,1-12 0,-1-15 0,0-10 0,0-2 0,1 8 0,3 12 0,1 13 0,2 9 0,0 9 0,-1 7 0,0 7 0,-2 2 0,0-2 0,0-3 0,-1-5 0,0-9 0,-2-12 0,-1-11 0,-1-11 0,-2-1 0,1 7 0,1 8 0,2 15 0,0 11 0,1 9 0,0 3 0,-1-2 0,0-7 0,-1-8 0,0-10 0,0-12 0,-1-10 0,0-3 0,0 5 0,0 11 0,2 12 0,0 9 0,1 4 0,1-2 0,-2-6 0,0-12 0,-1-14 0,0-12 0,2-4 0,0 7 0,2 12 0,0 11 0,-2 7 0,0 7 0,-2 7 0,-1 5 0,0 2 0,-1-2 0,0-4 0,1-4 0,2-4 0,1-3 0,0-2 0,0-5 0,-1-5 0,-1-4 0,-1-4 0,-4 1 0,-4 5 0,-4 4 0,-1 4 0,3 3 0,3 2 0,4 3 0,2 1 0,2 0 0,0-3 0,0-13 0,0-2 0,-1-6 0,0 8 0,-2 5 0,0 4 0,1 3 0,0 3 0,0 1 0,2-1 0,0-3 0,2-2 0,0-3 0,0 1 0,1-1 0,0 2 0,-2 0 0,1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4:08.833"/>
    </inkml:context>
    <inkml:brush xml:id="br0">
      <inkml:brushProperty name="width" value="0.2" units="cm"/>
      <inkml:brushProperty name="height" value="0.2" units="cm"/>
      <inkml:brushProperty name="color" value="#BED2FF"/>
    </inkml:brush>
  </inkml:definitions>
  <inkml:trace contextRef="#ctx0" brushRef="#br0">0 110 24575,'30'0'0,"8"0"0,10 0 0,11-2 0,4-1 0,3-1 0,-2-3 0,-7 1 0,-4-2 0,-4 0 0,0-1 0,-2-1 0,-1 0 0,-2 2 0,-4 1 0,-5 2 0,-3 1 0,-4 2 0,-3-2 0,-3 2 0,-1 0 0,1-1 0,3 1 0,2 0 0,4 1 0,3 1 0,5 0 0,6 0 0,2 0 0,0 0 0,-2 0 0,-1 0 0,0 0 0,2 0 0,3 0 0,3 0 0,0 0 0,-3 0 0,-3 0 0,-3 0 0,1 0 0,2 0 0,-2 0 0,-2 0 0,-4 0 0,-6 0 0,-3 0 0,-3 0 0,-1 0 0,-1 0 0,1 1 0,-2 1 0,-1 1 0,-2 1 0,-2-2 0,-1 0 0,-3 0 0,-2 0 0,0-1 0,-2 0 0,-1 0 0,0 1 0,0-1 0,2 0 0,-2-1 0,-3 1 0,-2 3 0,-3 2 0,-1 2 0,0 0 0,0 2 0,-6 0 0,-11 2 0,-13 0 0,-11 1 0,-7-1 0,0-2 0,0 0 0,1-3 0,3-2 0,2-4 0,4-1 0,-1 0 0,3 0 0,2 0 0,3 0 0,1 0 0,-3 0 0,-1 0 0,-4 0 0,1 0 0,-3 0 0,-3 0 0,-4 0 0,-2 0 0,-5 0 0,-1 0 0,-3 0 0,0 0 0,1 0 0,0 0 0,3 0 0,3 0 0,6 0 0,10 0 0,6 0 0,6 0 0,5 0 0,3 0 0,2 0 0,2 0 0,1 0 0,1 0 0,2 0 0,-2 0 0,-1 0 0,0 0 0,0 0 0,1 0 0,1 1 0,0 1 0,2-1 0,1 0 0,0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4:13.834"/>
    </inkml:context>
    <inkml:brush xml:id="br0">
      <inkml:brushProperty name="width" value="0.2" units="cm"/>
      <inkml:brushProperty name="height" value="0.2" units="cm"/>
      <inkml:brushProperty name="color" value="#BED2FF"/>
    </inkml:brush>
  </inkml:definitions>
  <inkml:trace contextRef="#ctx0" brushRef="#br0">56 937 24575,'0'-24'0,"0"2"0,0 11 0,0 0 0,0 2 0,0 0 0,0-1 0,0 1 0,0 0 0,0 0 0,0 0 0,0-1 0,0 0 0,0-1 0,0-2 0,0-1 0,0-2 0,0-2 0,-1-3 0,-1-2 0,-2-1 0,0-1 0,0 2 0,0 1 0,0 2 0,1 1 0,-2 3 0,2 0 0,-1 1 0,1 2 0,2 1 0,-1 1 0,0 1 0,0 0 0,1 1 0,0 1 0,1 0 0,-1 0 0,-1 0 0,1 0 0,-1 0 0,2 1 0,0-2 0,0 0 0,0 0 0,0 0 0,0 0 0,0 0 0,0 2 0,0-2 0,0 0 0,0-1 0,0 1 0,0-1 0,0 1 0,0 0 0,0 0 0,0 0 0,0-2 0,2 0 0,-1-2 0,2 2 0,1 1 0,-1 0 0,1 1 0,-1 0 0,0 0 0,-1 1 0,0 1 0,0 0 0,-1 1 0,-1-1 0,2 1 0,-1-1 0,1 0 0,-1 0 0,-1 1 0,0-1 0,0 1 0,0-1 0,0 0 0,0 1 0,0 0 0,0 0 0,0 0 0,0 0 0,0-1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4:53.349"/>
    </inkml:context>
    <inkml:brush xml:id="br0">
      <inkml:brushProperty name="width" value="0.2" units="cm"/>
      <inkml:brushProperty name="height" value="0.2" units="cm"/>
      <inkml:brushProperty name="color" value="#D7D79E"/>
    </inkml:brush>
  </inkml:definitions>
  <inkml:trace contextRef="#ctx0" brushRef="#br0">1 143 24575,'80'0'0,"-29"0"0,3 0 0,12 0 0,3 0 0,5 0 0,0 0 0,-6 1 0,-1-2 0,-4-1 0,-3-2 0,-6 0 0,-1-1 0,-3-1 0,0-2 0,45-8 0,-2 5 0,-6 0 0,-12 3 0,-11 0 0,-5-3 0,-6 0 0,-6 2 0,-5 3 0,-11 3 0,-6 3 0,-7 0 0,-4 0 0,-2 0 0,0-2 0,5-1 0,7 1 0,6 0 0,9 2 0,8 0 0,6-2 0,9-1 0,1 0 0,0 1 0,-3 1 0,-8 1 0,-5 0 0,-6 0 0,-7 0 0,-5 0 0,-5 0 0,0 0 0,1 0 0,-1 0 0,-2 0 0,-1 0 0,-3 0 0,-1 0 0,-5 2 0,-5 3 0,-5 4 0,-11 7 0,-17 3 0,-20 5 0,-14 2 0,-7 0 0,7-2 0,9-8 0,11-6 0,11-5 0,7-5 0,5 0 0,-2 0 0,-5 0 0,-10 0 0,-16 0 0,-11 0 0,-4 0 0,4 0 0,13 0 0,11 0 0,8 0 0,4 0 0,0 0 0,-1 0 0,5 0 0,3 0 0,9 0 0,29 0 0,13 0 0,32 0 0,3 2 0,10 3 0,1 4 0,0 3 0,-7-1 0,-13-2 0,-8-4 0,-9-2 0,-8 2 0,-6-3 0,-6 1 0,-5-1 0,-7-2 0,-4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5:16.783"/>
    </inkml:context>
    <inkml:brush xml:id="br0">
      <inkml:brushProperty name="width" value="0.2" units="cm"/>
      <inkml:brushProperty name="height" value="0.2" units="cm"/>
      <inkml:brushProperty name="color" value="#D7D79E"/>
    </inkml:brush>
  </inkml:definitions>
  <inkml:trace contextRef="#ctx0" brushRef="#br0">0 42 24575,'77'0'0,"-28"0"0,39 0 0,-43 0 0,-4 0 0,-6 0 0,-2 0 0,-5 0 0,-2 0 0,0 0 0,-1 0 0,-1 0 0,0 0 0,-3 0 0,-3 0 0,-3-1 0,-4-1 0,0 0 0,-1 1 0,2 1 0,1 0 0,-1 0 0,1 0 0,2 0 0,2 0 0,2 0 0,2 0 0,1 0 0,0 0 0,-3 0 0,-2 0 0,-2-2 0,0 0 0,-1 0 0,0 1 0,-3 1 0,-3-2 0,-2 1 0,-1-1 0,-1 0 0,2 1 0,-3-8 0,-2 6 0,0-5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5:25.632"/>
    </inkml:context>
    <inkml:brush xml:id="br0">
      <inkml:brushProperty name="width" value="0.2" units="cm"/>
      <inkml:brushProperty name="height" value="0.2" units="cm"/>
      <inkml:brushProperty name="color" value="#D7D79E"/>
    </inkml:brush>
  </inkml:definitions>
  <inkml:trace contextRef="#ctx0" brushRef="#br0">39 276 24575,'0'-14'0,"0"2"0,0 6 0,-1-1 0,0 0 0,0 1 0,-1-1 0,0 0 0,0 1 0,-1-2 0,1 2 0,0 0 0,0 1 0,-1 0 0,1 0 0,0 0 0,0-1 0,0 0 0,0 1 0,0 0 0,0-1 0,1 1 0,0-2 0,0 1 0,1 1 0,0 0 0,0 0 0,0-2 0,0 1 0,0-1 0,0 3 0,0-1 0,0 0 0,0 0 0,0-1 0,0 0 0,0 2 0,0-2 0,0 1 0,0 0 0,0-2 0,0 3 0,0-2 0,0 1 0,0 1 0,0-2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5:30.551"/>
    </inkml:context>
    <inkml:brush xml:id="br0">
      <inkml:brushProperty name="width" value="0.2" units="cm"/>
      <inkml:brushProperty name="height" value="0.2" units="cm"/>
      <inkml:brushProperty name="color" value="#D7D79E"/>
    </inkml:brush>
  </inkml:definitions>
  <inkml:trace contextRef="#ctx0" brushRef="#br0">0 0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19:28:51.139"/>
    </inkml:context>
    <inkml:brush xml:id="br0">
      <inkml:brushProperty name="width" value="0.025" units="cm"/>
      <inkml:brushProperty name="height" value="0.025" units="cm"/>
      <inkml:brushProperty name="color" value="#B9B9B9"/>
    </inkml:brush>
  </inkml:definitions>
  <inkml:trace contextRef="#ctx0" brushRef="#br0">0 1 24575,'6'2'0,"-1"2"0,3-1 0,-2 2 0,1-1 0,2 0 0,-1 0 0,1 0 0,-1 3 0,0-4 0,0 1 0,1 0 0,-1-1 0,-1 0 0,0-1 0,-1 2 0,0-2 0,2 0 0,-2 0 0,0-1 0,-1 1 0,2-1 0,-1 1 0,2 0 0,1 0 0,-1 1 0,1-1 0,3 2 0,0-1 0,0-1 0,0 0 0,0 0 0,-1 1 0,2-1 0,-2-1 0,2 1 0,-1 0 0,0-1 0,-1 2 0,3-1 0,-3 0 0,1 0 0,1 0 0,0 0 0,-1 0 0,1 0 0,-2-1 0,1 1 0,-2 0 0,0 0 0,-2 1 0,0-1 0,2 0 0,-2-1 0,-1 1 0,1 0 0,-1 0 0,1 0 0,-1 1 0,0 0 0,0 1 0,0 0 0,-1-1 0,1 0 0,-1 0 0,1 0 0,-1 0 0,1 1 0,0-2 0,0 2 0,0-1 0,0 1 0,2 0 0,0 0 0,-1 1 0,1-1 0,-2 1 0,2 0 0,1 3 0,-1-3 0,2 0 0,0-1 0,-1 1 0,-1 1 0,0 0 0,1 0 0,-2-1 0,2 1 0,-1-2 0,3 1 0,-1 1 0,-1 0 0,3 2 0,-2-1 0,2-1 0,-2 1 0,1 1 0,-1-2 0,2 2 0,-2-1 0,2-1 0,-1 1 0,0 0 0,-2-1 0,1 0 0,0-1 0,-1 0 0,-1-1 0,1 0 0,-1 0 0,-2 2 0,0-2 0,0-1 0,0 0 0,-1-1 0,0 1 0,1-2 0,-2 1 0,0 0 0,1 0 0,0 0 0,-2 1 0,0-1 0,0 0 0,-1-1 0,1 0 0,0 0 0,0 0 0,2 0 0,-2 1 0,1-1 0,0 0 0,-2 0 0,1-1 0,0 0 0,-1 0 0,0 0 0,3 0 0,-2 0 0,0 0 0,1 0 0,-1 0 0,0 0 0,0 0 0,-2 0 0,0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19:28:51.140"/>
    </inkml:context>
    <inkml:brush xml:id="br0">
      <inkml:brushProperty name="width" value="0.025" units="cm"/>
      <inkml:brushProperty name="height" value="0.025" units="cm"/>
      <inkml:brushProperty name="color" value="#B9B9B9"/>
    </inkml:brush>
  </inkml:definitions>
  <inkml:trace contextRef="#ctx0" brushRef="#br0">61 218 24575,'-3'1'0,"1"0"0,-2-1 0,1 0 0,-1-1 0,0-1 0,0 0 0,0 1 0,0-1 0,0 1 0,0-1 0,0 1 0,2-1 0,-2 0 0,2 0 0,1-2 0,-1 2 0,0-1 0,1-1 0,-1 0 0,2 0 0,-1 1 0,1-2 0,0 2 0,0-1 0,0 1 0,0-1 0,0 0 0,0-1 0,0 1 0,0 1 0,0-1 0,0 0 0,1 2 0,-1 0 0,1-1 0,0 1 0,1-1 0,0 1 0,0-2 0,0 1 0,1 0 0,-1-2 0,1 1 0,-1 0 0,0 0 0,0 0 0,-1 2 0,0-1 0,-1-1 0,1 2 0,0 0 0,0 0 0,1 0 0,0-1 0,1 0 0,-1-1 0,0 1 0,-1-1 0,0 2 0,-1 0 0,1-1 0,-1 1 0,0-1 0,0-1 0,0-2 0,0 0 0,0 3 0,1 0 0,0 0 0,0 1 0,0 0 0,0-2 0,-1 2 0,1 1 0,0 0 0,1 0 0,-1 0 0,2 0 0,-1 0 0,1 0 0,-1 1 0,0-1 0,0 0 0,-1 1 0,0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18:55:22.156"/>
    </inkml:context>
    <inkml:brush xml:id="br0">
      <inkml:brushProperty name="width" value="0.025" units="cm"/>
      <inkml:brushProperty name="height" value="0.025" units="cm"/>
      <inkml:brushProperty name="color" value="#FBFBFB"/>
    </inkml:brush>
  </inkml:definitions>
  <inkml:trace contextRef="#ctx0" brushRef="#br0">70 41 24575,'17'0'0,"2"-1"0,6-1 0,-3-2 0,-1-1 0,-4-3 0,-4 1 0,-3 0 0,-6 2 0,-4 4 0,-6 3 0,-4 4 0,-3 3 0,1 1 0,2 0 0,2-2 0,2-2 0,0-2 0,-3-1 0,1-3 0,-1-1 0,0 0 0,2 0 0,-1 0 0,3 1 0,0 0 0,0 0 0,2 0 0,0-1 0,6 0 0,5 0 0,1 2 0,2 0 0,-1 0 0,-3 1 0,-3-1 0,-5 0 0,-9 0 0,-7-1 0,-4 0 0,0 0 0,6 0 0,7 0 0,7 1 0,4 0 0,1 1 0,0 0 0,0-1 0,1-1 0,0 1 0,3-1 0,0 1 0,0 1 0,1 1 0,-4 0 0,-3-1 0,-6 0 0,-5-1 0,0-1 0,1 1 0,3 1 0,4 0 0,0 1 0,3-1 0,2-1 0,2 1 0,0 1 0,-2 0 0,-3-1 0,-6-1 0,1-1 0,2 0 0,6 0 0,3 0 0,4 0 0,-3 0 0,1 0 0,-5 0 0,-3 0 0,-7 0 0,-2 0 0,1 0 0,6 0 0,8 0 0,2 0 0,2 0 0,-1 0 0,-2 0 0,-1 0 0,-9 0 0,-4 0 0,-5 0 0,3 0 0,4 0 0,14 0 0,0 0 0,6 0 0,-7 0 0,-4 0 0,-8 0 0,-7 0 0,-5 0 0,-1 0 0,3 0 0,6 0 0,4 0 0,3-1 0,2 0 0,-4-1 0,-5-2 0,-6-1 0,-3 1 0,1 0 0,5 1 0,4 0 0,6 1 0,2 0 0,2-1 0,-1-1 0,-2-1 0,-6-1 0,-4 0 0,-4 1 0,3 2 0,4 1 0,7 1 0,6 1 0,1 0 0,1 0 0,-1 0 0,-3 0 0,1 0 0,-2 0 0,1 0 0,-1 1 0,-1 0 0,-1 2 0,-1 0 0,0 0 0,1-1 0,4-1 0,3-1 0,2 0 0,-1 0 0,-3 1 0,-4 1 0,-3 1 0,-2 0 0,-1 0 0,3-2 0,2 0 0,3-1 0,-1 1 0,-1 1 0,-3 1 0,1 1 0,1-1 0,6-2 0,5 0 0,2-1 0,-1 0 0,-6 1 0,-4-1 0,-4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19:06:15.545"/>
    </inkml:context>
    <inkml:brush xml:id="br0">
      <inkml:brushProperty name="width" value="0.025" units="cm"/>
      <inkml:brushProperty name="height" value="0.025" units="cm"/>
      <inkml:brushProperty name="color" value="#B9B9B9"/>
    </inkml:brush>
  </inkml:definitions>
  <inkml:trace contextRef="#ctx0" brushRef="#br0">7 0 24575,'-3'4'0,"-1"-1"0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2:33.318"/>
    </inkml:context>
    <inkml:brush xml:id="br0">
      <inkml:brushProperty name="width" value="0.35" units="cm"/>
      <inkml:brushProperty name="height" value="0.35" units="cm"/>
      <inkml:brushProperty name="color" value="#BED2FF"/>
    </inkml:brush>
  </inkml:definitions>
  <inkml:trace contextRef="#ctx0" brushRef="#br0">1 0 24575,'32'12'0,"-1"3"0,-2 4 0,0 1 0,0 0 0,-2-2 0,-3-3 0,-4-1 0,-1-2 0,-2-2 0,-1-1 0,0-1 0,0 0 0,-1 0 0,0 0 0,-1-1 0,0 0 0,0-2 0,0 0 0,0 0 0,-1 0 0,3 2 0,1 0 0,1 1 0,2 1 0,0-1 0,2 1 0,-1-1 0,1 1 0,2 1 0,0 1 0,3 1 0,2 1 0,1 0 0,2-1 0,-1 0 0,1-1 0,-1-1 0,-2 0 0,-2-1 0,-2-1 0,-2 1 0,0 0 0,0 1 0,1 0 0,-1 0 0,0 0 0,-2 1 0,-1 1 0,-1 1 0,0 0 0,0-1 0,-1 2 0,2-1 0,-1-1 0,-2-2 0,-1-2 0,-3 0 0,1-1 0,0 1 0,1 0 0,0 0 0,1 1 0,0 1 0,1 0 0,2 0 0,1 1 0,0-1 0,0-1 0,-1 0 0,-1 1 0,-2-1 0,-2-1 0,-2 0 0,-1-1 0,-1 1 0,-1-1 0,-1 0 0,1 0 0,0 0 0,1 1 0,1-1 0,0 1 0,2-1 0,0 1 0,1 1 0,3 0 0,1 3 0,0-1 0,-2-1 0,-2-1 0,-4-2 0,-2-1 0,-2-1 0,3 0 0,-3 0 0,3 1 0,0-1 0,-2-1 0,4 4 0,-4-3 0,2 1 0,-2-2 0,0 1 0,3 1 0,-2 0 0,2 1 0,-3-3 0,0 1 0,3 1 0,-3-1 0,3 1 0,-4-2 0,1 1 0,0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19:06:16.410"/>
    </inkml:context>
    <inkml:brush xml:id="br0">
      <inkml:brushProperty name="width" value="0.025" units="cm"/>
      <inkml:brushProperty name="height" value="0.025" units="cm"/>
      <inkml:brushProperty name="color" value="#B9B9B9"/>
    </inkml:brush>
  </inkml:definitions>
  <inkml:trace contextRef="#ctx0" brushRef="#br0">1 1 24575,'0'4'0,"0"-1"0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19:06:17.506"/>
    </inkml:context>
    <inkml:brush xml:id="br0">
      <inkml:brushProperty name="width" value="0.025" units="cm"/>
      <inkml:brushProperty name="height" value="0.025" units="cm"/>
      <inkml:brushProperty name="color" value="#B9B9B9"/>
    </inkml:brush>
  </inkml:definitions>
  <inkml:trace contextRef="#ctx0" brushRef="#br0">0 1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4T19:06:18.031"/>
    </inkml:context>
    <inkml:brush xml:id="br0">
      <inkml:brushProperty name="width" value="0.025" units="cm"/>
      <inkml:brushProperty name="height" value="0.025" units="cm"/>
      <inkml:brushProperty name="color" value="#B9B9B9"/>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2:37.483"/>
    </inkml:context>
    <inkml:brush xml:id="br0">
      <inkml:brushProperty name="width" value="0.35" units="cm"/>
      <inkml:brushProperty name="height" value="0.35" units="cm"/>
      <inkml:brushProperty name="color" value="#BED2FF"/>
    </inkml:brush>
  </inkml:definitions>
  <inkml:trace contextRef="#ctx0" brushRef="#br0">1 10 24575,'55'0'0,"2"0"0,-9 0 0,1 0 0,0 0 0,-4 0 0,0 0 0,0 0 0,-3-1 0,-1 0 0,-2-1 0,-2 1 0,-2-1 0,1 1 0,-3 0 0,2 0 0,0 1 0,1 0 0,4 0 0,1 0 0,3 0 0,2 0 0,0 0 0,2 0 0,1 0 0,-1 0 0,-2 0 0,-4 0 0,-1 0 0,-3 0 0,-4 0 0,-1 0 0,-4 0 0,1 0 0,4 0 0,1 0 0,2 0 0,0 0 0,-3 0 0,-3 0 0,-2 0 0,-3 0 0,0 0 0,-2 0 0,-1 0 0,1 0 0,-3 1 0,-2 0 0,-3 0 0,-4 0 0,-1-1 0,-3 0 0,3 0 0,-3 0 0,2 0 0,0 0 0,-1 0 0,3 1 0,-1 0 0,1 0 0,1-1 0,-2 1 0,-1 0 0,-2 0 0,2 0 0,-2-1 0,5 0 0,-5 0 0,1 0 0,3 1 0,-5 0 0,4 1 0,-6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2:46.351"/>
    </inkml:context>
    <inkml:brush xml:id="br0">
      <inkml:brushProperty name="width" value="0.2" units="cm"/>
      <inkml:brushProperty name="height" value="0.2" units="cm"/>
      <inkml:brushProperty name="color" value="#BED2FF"/>
    </inkml:brush>
  </inkml:definitions>
  <inkml:trace contextRef="#ctx0" brushRef="#br0">0 1 24575,'9'25'0,"2"-1"0,5 0 0,1-1 0,0 0 0,-2-1 0,-1-2 0,-2-3 0,-2-2 0,-2-2 0,0-2 0,0 1 0,-1 0 0,1 0 0,-1-1 0,2 1 0,-1 0 0,2 1 0,-1 1 0,0 0 0,0 1 0,-1 1 0,0 1 0,0 1 0,0 0 0,-2 0 0,0 2 0,-2 1 0,0-1 0,0 0 0,0-1 0,2 0 0,0 0 0,1-2 0,1 1 0,0-2 0,0 0 0,0 0 0,0-1 0,1 0 0,0-1 0,0-1 0,-1 0 0,0 0 0,-1 0 0,1 0 0,0 0 0,-1 0 0,1-1 0,-1 0 0,0 0 0,-1-1 0,0 1 0,0 0 0,1 0 0,-1-1 0,0 1 0,0 1 0,1 0 0,0-1 0,1 1 0,-1-1 0,1 1 0,1 0 0,0 0 0,1 0 0,1 0 0,-1 0 0,0-1 0,0-1 0,-2-1 0,0 0 0,0-1 0,-1-1 0,0 1 0,0 0 0,0-1 0,-1 0 0,0-2 0,-1 0 0,0 0 0,-1 0 0,0 1 0,1 0 0,0 0 0,1 0 0,0 1 0,0 0 0,0 1 0,1 0 0,0 0 0,0-1 0,-1 0 0,-1 0 0,0 0 0,0 0 0,-1-1 0,2 0 0,-1 0 0,1 0 0,0 1 0,1 1 0,-1 0 0,2-1 0,-1 0 0,0 1 0,0-1 0,-1 1 0,0-1 0,0-1 0,1 0 0,0-1 0,-1 1 0,1 0 0,0 0 0,-1 0 0,0-1 0,0-1 0,-1 0 0,0 0 0,-1-1 0,0 0 0,0 0 0,0 0 0,-1 0 0,0-1 0,2 3 0,-1-1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2:58.450"/>
    </inkml:context>
    <inkml:brush xml:id="br0">
      <inkml:brushProperty name="width" value="0.2" units="cm"/>
      <inkml:brushProperty name="height" value="0.2" units="cm"/>
      <inkml:brushProperty name="color" value="#BED2FF"/>
    </inkml:brush>
  </inkml:definitions>
  <inkml:trace contextRef="#ctx0" brushRef="#br0">0 1 24575,'13'17'0,"2"3"0,3 1 0,2 3 0,-2-1 0,-2-1 0,-2-2 0,-3-5 0,-1-1 0,-3-4 0,0-1 0,-2 1 0,0-1 0,0-1 0,-1 0 0,-1-2 0,1-1 0,-2-1 0,1 0 0,1 0 0,1 2 0,0-1 0,1 2 0,-1 1 0,1 0 0,1 0 0,0 0 0,0 0 0,1 1 0,-1 0 0,1 0 0,-1 0 0,0 0 0,1 0 0,0 1 0,2-1 0,-1 1 0,0 2 0,1 2 0,1 1 0,0-1 0,2 0 0,-1 0 0,0 1 0,1 2 0,-2 0 0,2 0 0,0 1 0,-2-1 0,1 1 0,-2 0 0,0-1 0,0-1 0,0-3 0,-1 1 0,1-1 0,-1 0 0,0-1 0,-1 1 0,0-1 0,1 0 0,1 1 0,0 0 0,-1 0 0,1 1 0,-1-2 0,1 0 0,-1 0 0,1 0 0,-1 1 0,1 1 0,0 0 0,0 0 0,-1-1 0,1 1 0,0 0 0,0-1 0,2 2 0,0-1 0,3 2 0,1 0 0,0 1 0,1 0 0,-1 0 0,-1 1 0,1-1 0,-1 0 0,-1-1 0,0-2 0,-2 0 0,-1-2 0,0 0 0,-2 1 0,1-1 0,-1 1 0,1 0 0,0-1 0,-1 0 0,1 0 0,-1 0 0,1 0 0,-2 0 0,0 0 0,1-1 0,-2 0 0,2 0 0,-1 1 0,0-1 0,0 0 0,0 0 0,0 0 0,-1 0 0,1-2 0,-1 0 0,-1-1 0,0-1 0,-2-1 0,1-1 0,0 0 0,-1 0 0,0-1 0,0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3:05.551"/>
    </inkml:context>
    <inkml:brush xml:id="br0">
      <inkml:brushProperty name="width" value="0.2" units="cm"/>
      <inkml:brushProperty name="height" value="0.2" units="cm"/>
      <inkml:brushProperty name="color" value="#BED2FF"/>
    </inkml:brush>
  </inkml:definitions>
  <inkml:trace contextRef="#ctx0" brushRef="#br0">1 196 24575,'40'0'0,"6"0"0,7 0 0,6 0 0,-1 0 0,-1 0 0,-3 0 0,-3 0 0,-4 0 0,-2 0 0,-1 0 0,-2 1 0,1 0 0,-3 1 0,-4 1 0,-4 0 0,-2-2 0,-3 0 0,-1-1 0,-1 1 0,0 0 0,-2 1 0,0-1 0,0 0 0,1-1 0,3 0 0,3 0 0,2 0 0,3 0 0,1 0 0,0 0 0,-1 0 0,-2 0 0,-1 0 0,-3 0 0,-1 0 0,-1 0 0,1 0 0,-1 0 0,-1 0 0,-1 0 0,-1 0 0,-2 0 0,-2 0 0,-1 0 0,-1 0 0,0 0 0,0 0 0,0 0 0,-2 0 0,0 0 0,0 0 0,-1-1 0,2-1 0,0 1 0,0-2 0,-2 2 0,-2 0 0,-1-1 0,0 2 0,0 0 0,-1-1 0,1 0 0,-1 0 0,0 0 0,-1 1 0,0 0 0,0-1 0,2 0 0,2 0 0,-1 0 0,0 1 0,0 0 0,0 0 0,0 0 0,-1 0 0,-1 0 0,-1 0 0,0 0 0,1 0 0,0 0 0,-1 0 0,1 0 0,0 0 0,0 0 0,-1 0 0,-2 0 0,0 0 0,-2 0 0,0 0 0,-1-1 0,0 0 0,1-2 0,-3 0 0,0-2 0,-3-3 0,-9-5 0,-16-10 0,-17-9 0,-14-4 0,-1 4 0,9 11 0,11 10 0,11 6 0,8 4 0,1 1 0,2 1 0,0 2 0,-3 1 0,0 3 0,-3 0 0,-4 0 0,-4 1 0,-1-1 0,-2 1 0,0-2 0,2 0 0,0 0 0,0 1 0,0-1 0,1 0 0,0 0 0,2 0 0,0 1 0,3-1 0,1 0 0,-2-1 0,2 1 0,0-2 0,-1 0 0,-1-1 0,0-1 0,-3 1 0,0 0 0,2 1 0,0-1 0,2 0 0,0 0 0,1-1 0,2 0 0,2 1 0,2-1 0,3 0 0,2-1 0,3 0 0,2 0 0,1 0 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8:43:09.801"/>
    </inkml:context>
    <inkml:brush xml:id="br0">
      <inkml:brushProperty name="width" value="0.2" units="cm"/>
      <inkml:brushProperty name="height" value="0.2" units="cm"/>
      <inkml:brushProperty name="color" value="#BED2FF"/>
    </inkml:brush>
  </inkml:definitions>
  <inkml:trace contextRef="#ctx0" brushRef="#br0">1 0 24575,'58'11'0,"3"10"0,3 10 0,4 10 0,-2 5 0,-3-2 0,-5 0 0,-4-3 0,-5-4 0,-8-3 0,-7-4 0,-5-4 0,-3-2 0,-3-4 0,1-1 0,-1-3 0,0-3 0,0-1 0,-1-1 0,1 0 0,1 1 0,1 0 0,0 1 0,1-2 0,-1 0 0,1 0 0,0 0 0,1 1 0,2 1 0,3 0 0,3 2 0,3 0 0,4 4 0,-2 1 0,-3 0 0,-3-2 0,-7-3 0,-3-2 0,-4-1 0,-3-2 0,-2 0 0,0 0 0,0-1 0,0 1 0,1 0 0,-1 0 0,1 0 0,1 0 0,1 0 0,0 0 0,0 1 0,-2-1 0,-1-1 0,-1 1 0,-2 0 0,0-2 0,-2 1 0,0-2 0,-1-2 0,-1 1 0,-1-1 0,0 0 0,-1 1 0,0 0 0,1 0 0,0 0 0,1 0 0,-1 1 0,1-1 0,0 1 0,0 0 0,1 0 0,-1 1 0,0-1 0,-1 1 0,1 0 0,-2-1 0,0 0 0,1-1 0,-1-1 0,-1 1 0,1-2 0,-1 0 0,-1 0 0,1 0 0,-1 0 0,1 1 0,0-1 0,-1 1 0,1-1 0,-2-1 0,2 0 0,-1 1 0,0 0 0,0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Noto Sans Medium"/>
                <a:ea typeface="Noto Sans Medium"/>
                <a:cs typeface="Noto Sans Medium"/>
                <a:sym typeface="Noto Sans Medium"/>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Noto Sans Medium"/>
                <a:ea typeface="Noto Sans Medium"/>
                <a:cs typeface="Noto Sans Medium"/>
                <a:sym typeface="Noto Sans Medium"/>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Noto Sans Medium"/>
                <a:ea typeface="Noto Sans Medium"/>
                <a:cs typeface="Noto Sans Medium"/>
                <a:sym typeface="Noto Sans Medium"/>
              </a:defRPr>
            </a:lvl1pPr>
            <a:lvl2pPr marL="914400" marR="0" lvl="1" indent="-228600" algn="l" rtl="0">
              <a:spcBef>
                <a:spcPts val="0"/>
              </a:spcBef>
              <a:spcAft>
                <a:spcPts val="0"/>
              </a:spcAft>
              <a:buSzPts val="1400"/>
              <a:buNone/>
              <a:defRPr sz="1200" b="0" i="0" u="none" strike="noStrike" cap="none">
                <a:solidFill>
                  <a:schemeClr val="dk1"/>
                </a:solidFill>
                <a:latin typeface="Noto Sans Medium"/>
                <a:ea typeface="Noto Sans Medium"/>
                <a:cs typeface="Noto Sans Medium"/>
                <a:sym typeface="Noto Sans Medium"/>
              </a:defRPr>
            </a:lvl2pPr>
            <a:lvl3pPr marL="1371600" marR="0" lvl="2" indent="-228600" algn="l" rtl="0">
              <a:spcBef>
                <a:spcPts val="0"/>
              </a:spcBef>
              <a:spcAft>
                <a:spcPts val="0"/>
              </a:spcAft>
              <a:buSzPts val="1400"/>
              <a:buNone/>
              <a:defRPr sz="1200" b="0" i="0" u="none" strike="noStrike" cap="none">
                <a:solidFill>
                  <a:schemeClr val="dk1"/>
                </a:solidFill>
                <a:latin typeface="Noto Sans Medium"/>
                <a:ea typeface="Noto Sans Medium"/>
                <a:cs typeface="Noto Sans Medium"/>
                <a:sym typeface="Noto Sans Medium"/>
              </a:defRPr>
            </a:lvl3pPr>
            <a:lvl4pPr marL="1828800" marR="0" lvl="3" indent="-228600" algn="l" rtl="0">
              <a:spcBef>
                <a:spcPts val="0"/>
              </a:spcBef>
              <a:spcAft>
                <a:spcPts val="0"/>
              </a:spcAft>
              <a:buSzPts val="1400"/>
              <a:buNone/>
              <a:defRPr sz="1200" b="0" i="0" u="none" strike="noStrike" cap="none">
                <a:solidFill>
                  <a:schemeClr val="dk1"/>
                </a:solidFill>
                <a:latin typeface="Noto Sans Medium"/>
                <a:ea typeface="Noto Sans Medium"/>
                <a:cs typeface="Noto Sans Medium"/>
                <a:sym typeface="Noto Sans Medium"/>
              </a:defRPr>
            </a:lvl4pPr>
            <a:lvl5pPr marL="2286000" marR="0" lvl="4" indent="-228600" algn="l" rtl="0">
              <a:spcBef>
                <a:spcPts val="0"/>
              </a:spcBef>
              <a:spcAft>
                <a:spcPts val="0"/>
              </a:spcAft>
              <a:buSzPts val="1400"/>
              <a:buNone/>
              <a:defRPr sz="1200" b="0" i="0" u="none" strike="noStrike" cap="none">
                <a:solidFill>
                  <a:schemeClr val="dk1"/>
                </a:solidFill>
                <a:latin typeface="Noto Sans Medium"/>
                <a:ea typeface="Noto Sans Medium"/>
                <a:cs typeface="Noto Sans Medium"/>
                <a:sym typeface="Noto Sans Medium"/>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Noto Sans Medium"/>
                <a:ea typeface="Noto Sans Medium"/>
                <a:cs typeface="Noto Sans Medium"/>
                <a:sym typeface="Noto Sans Medium"/>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Noto Sans Medium"/>
                <a:ea typeface="Noto Sans Medium"/>
                <a:cs typeface="Noto Sans Medium"/>
                <a:sym typeface="Noto Sans Medium"/>
              </a:rPr>
              <a:t>‹Nº›</a:t>
            </a:fld>
            <a:endParaRPr sz="1200" b="0" i="0" u="none" strike="noStrike" cap="none">
              <a:solidFill>
                <a:schemeClr val="dk1"/>
              </a:solidFill>
              <a:latin typeface="Noto Sans Medium"/>
              <a:ea typeface="Noto Sans Medium"/>
              <a:cs typeface="Noto Sans Medium"/>
              <a:sym typeface="Noto Sans Medium"/>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197" name="Google Shape;19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E8A2C2D3-658E-2631-8765-C35143B5AF43}"/>
            </a:ext>
          </a:extLst>
        </p:cNvPr>
        <p:cNvGrpSpPr/>
        <p:nvPr/>
      </p:nvGrpSpPr>
      <p:grpSpPr>
        <a:xfrm>
          <a:off x="0" y="0"/>
          <a:ext cx="0" cy="0"/>
          <a:chOff x="0" y="0"/>
          <a:chExt cx="0" cy="0"/>
        </a:xfrm>
      </p:grpSpPr>
      <p:sp>
        <p:nvSpPr>
          <p:cNvPr id="434" name="Google Shape;434;p17:notes">
            <a:extLst>
              <a:ext uri="{FF2B5EF4-FFF2-40B4-BE49-F238E27FC236}">
                <a16:creationId xmlns:a16="http://schemas.microsoft.com/office/drawing/2014/main" id="{F1E5C35F-B452-C74C-B554-69C3EFE38821}"/>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5" name="Google Shape;435;p17:notes">
            <a:extLst>
              <a:ext uri="{FF2B5EF4-FFF2-40B4-BE49-F238E27FC236}">
                <a16:creationId xmlns:a16="http://schemas.microsoft.com/office/drawing/2014/main" id="{E0C1D45C-1BE3-0371-262E-CD73CA7DDE5A}"/>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263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FC4050E6-2F23-8EF7-72A2-352A4326BE75}"/>
            </a:ext>
          </a:extLst>
        </p:cNvPr>
        <p:cNvGrpSpPr/>
        <p:nvPr/>
      </p:nvGrpSpPr>
      <p:grpSpPr>
        <a:xfrm>
          <a:off x="0" y="0"/>
          <a:ext cx="0" cy="0"/>
          <a:chOff x="0" y="0"/>
          <a:chExt cx="0" cy="0"/>
        </a:xfrm>
      </p:grpSpPr>
      <p:sp>
        <p:nvSpPr>
          <p:cNvPr id="359" name="Google Shape;359;p12:notes">
            <a:extLst>
              <a:ext uri="{FF2B5EF4-FFF2-40B4-BE49-F238E27FC236}">
                <a16:creationId xmlns:a16="http://schemas.microsoft.com/office/drawing/2014/main" id="{38D1E5DE-6B07-3C26-4742-7CFDE500AB55}"/>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0" name="Google Shape;360;p12:notes">
            <a:extLst>
              <a:ext uri="{FF2B5EF4-FFF2-40B4-BE49-F238E27FC236}">
                <a16:creationId xmlns:a16="http://schemas.microsoft.com/office/drawing/2014/main" id="{9906A363-229E-1782-376A-7F9D02DB070C}"/>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180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4" name="Google Shape;37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2" name="Google Shape;392;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2" name="Google Shape;412;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8" name="Google Shape;428;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27B13D1C-A291-69C8-7DBB-0C080DB6ED1E}"/>
            </a:ext>
          </a:extLst>
        </p:cNvPr>
        <p:cNvGrpSpPr/>
        <p:nvPr/>
      </p:nvGrpSpPr>
      <p:grpSpPr>
        <a:xfrm>
          <a:off x="0" y="0"/>
          <a:ext cx="0" cy="0"/>
          <a:chOff x="0" y="0"/>
          <a:chExt cx="0" cy="0"/>
        </a:xfrm>
      </p:grpSpPr>
      <p:sp>
        <p:nvSpPr>
          <p:cNvPr id="434" name="Google Shape;434;p17:notes">
            <a:extLst>
              <a:ext uri="{FF2B5EF4-FFF2-40B4-BE49-F238E27FC236}">
                <a16:creationId xmlns:a16="http://schemas.microsoft.com/office/drawing/2014/main" id="{191ABB77-7C53-E3EA-19B6-570F73069205}"/>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5" name="Google Shape;435;p17:notes">
            <a:extLst>
              <a:ext uri="{FF2B5EF4-FFF2-40B4-BE49-F238E27FC236}">
                <a16:creationId xmlns:a16="http://schemas.microsoft.com/office/drawing/2014/main" id="{F67CCC0A-1433-7464-E46A-E729A688E421}"/>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257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2AC96E8F-F758-C116-2DA5-DDBA88964D4C}"/>
            </a:ext>
          </a:extLst>
        </p:cNvPr>
        <p:cNvGrpSpPr/>
        <p:nvPr/>
      </p:nvGrpSpPr>
      <p:grpSpPr>
        <a:xfrm>
          <a:off x="0" y="0"/>
          <a:ext cx="0" cy="0"/>
          <a:chOff x="0" y="0"/>
          <a:chExt cx="0" cy="0"/>
        </a:xfrm>
      </p:grpSpPr>
      <p:sp>
        <p:nvSpPr>
          <p:cNvPr id="434" name="Google Shape;434;p17:notes">
            <a:extLst>
              <a:ext uri="{FF2B5EF4-FFF2-40B4-BE49-F238E27FC236}">
                <a16:creationId xmlns:a16="http://schemas.microsoft.com/office/drawing/2014/main" id="{F98F66CA-D607-3D9E-61B8-50207A14EA4C}"/>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5" name="Google Shape;435;p17:notes">
            <a:extLst>
              <a:ext uri="{FF2B5EF4-FFF2-40B4-BE49-F238E27FC236}">
                <a16:creationId xmlns:a16="http://schemas.microsoft.com/office/drawing/2014/main" id="{F52EAE1F-54B5-7904-4327-5FC7D96EAB1F}"/>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05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DC918884-AAB3-30AE-49DC-61387C17BCA3}"/>
            </a:ext>
          </a:extLst>
        </p:cNvPr>
        <p:cNvGrpSpPr/>
        <p:nvPr/>
      </p:nvGrpSpPr>
      <p:grpSpPr>
        <a:xfrm>
          <a:off x="0" y="0"/>
          <a:ext cx="0" cy="0"/>
          <a:chOff x="0" y="0"/>
          <a:chExt cx="0" cy="0"/>
        </a:xfrm>
      </p:grpSpPr>
      <p:sp>
        <p:nvSpPr>
          <p:cNvPr id="434" name="Google Shape;434;p17:notes">
            <a:extLst>
              <a:ext uri="{FF2B5EF4-FFF2-40B4-BE49-F238E27FC236}">
                <a16:creationId xmlns:a16="http://schemas.microsoft.com/office/drawing/2014/main" id="{9FD9323E-62AF-6D49-DAA6-30A77A6A0218}"/>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5" name="Google Shape;435;p17:notes">
            <a:extLst>
              <a:ext uri="{FF2B5EF4-FFF2-40B4-BE49-F238E27FC236}">
                <a16:creationId xmlns:a16="http://schemas.microsoft.com/office/drawing/2014/main" id="{3171C49A-E245-599D-4641-C7BA2FB4A4E0}"/>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7495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92A6BF63-2508-537C-B7EB-830C340401E8}"/>
            </a:ext>
          </a:extLst>
        </p:cNvPr>
        <p:cNvGrpSpPr/>
        <p:nvPr/>
      </p:nvGrpSpPr>
      <p:grpSpPr>
        <a:xfrm>
          <a:off x="0" y="0"/>
          <a:ext cx="0" cy="0"/>
          <a:chOff x="0" y="0"/>
          <a:chExt cx="0" cy="0"/>
        </a:xfrm>
      </p:grpSpPr>
      <p:sp>
        <p:nvSpPr>
          <p:cNvPr id="434" name="Google Shape;434;p17:notes">
            <a:extLst>
              <a:ext uri="{FF2B5EF4-FFF2-40B4-BE49-F238E27FC236}">
                <a16:creationId xmlns:a16="http://schemas.microsoft.com/office/drawing/2014/main" id="{24DECAEF-0354-4C03-16B5-E06A6818FD25}"/>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5" name="Google Shape;435;p17:notes">
            <a:extLst>
              <a:ext uri="{FF2B5EF4-FFF2-40B4-BE49-F238E27FC236}">
                <a16:creationId xmlns:a16="http://schemas.microsoft.com/office/drawing/2014/main" id="{3924739A-D669-65E5-97DF-C51F66CE3A31}"/>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98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5" name="Google Shape;20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2" name="Google Shape;482;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4" name="Google Shape;464;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a:extLst>
            <a:ext uri="{FF2B5EF4-FFF2-40B4-BE49-F238E27FC236}">
              <a16:creationId xmlns:a16="http://schemas.microsoft.com/office/drawing/2014/main" id="{3F4DFA9E-FB13-2FB9-01A6-8EF007DE6A97}"/>
            </a:ext>
          </a:extLst>
        </p:cNvPr>
        <p:cNvGrpSpPr/>
        <p:nvPr/>
      </p:nvGrpSpPr>
      <p:grpSpPr>
        <a:xfrm>
          <a:off x="0" y="0"/>
          <a:ext cx="0" cy="0"/>
          <a:chOff x="0" y="0"/>
          <a:chExt cx="0" cy="0"/>
        </a:xfrm>
      </p:grpSpPr>
      <p:sp>
        <p:nvSpPr>
          <p:cNvPr id="463" name="Google Shape;463;p18:notes">
            <a:extLst>
              <a:ext uri="{FF2B5EF4-FFF2-40B4-BE49-F238E27FC236}">
                <a16:creationId xmlns:a16="http://schemas.microsoft.com/office/drawing/2014/main" id="{B8051747-550C-120B-AD00-9A24267483C2}"/>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4" name="Google Shape;464;p18:notes">
            <a:extLst>
              <a:ext uri="{FF2B5EF4-FFF2-40B4-BE49-F238E27FC236}">
                <a16:creationId xmlns:a16="http://schemas.microsoft.com/office/drawing/2014/main" id="{7BE9CB4D-B8DE-F948-279F-3DCE4FA2F03C}"/>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808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a:extLst>
            <a:ext uri="{FF2B5EF4-FFF2-40B4-BE49-F238E27FC236}">
              <a16:creationId xmlns:a16="http://schemas.microsoft.com/office/drawing/2014/main" id="{E8258E3B-F536-7AFF-85F4-28D2DE402979}"/>
            </a:ext>
          </a:extLst>
        </p:cNvPr>
        <p:cNvGrpSpPr/>
        <p:nvPr/>
      </p:nvGrpSpPr>
      <p:grpSpPr>
        <a:xfrm>
          <a:off x="0" y="0"/>
          <a:ext cx="0" cy="0"/>
          <a:chOff x="0" y="0"/>
          <a:chExt cx="0" cy="0"/>
        </a:xfrm>
      </p:grpSpPr>
      <p:sp>
        <p:nvSpPr>
          <p:cNvPr id="463" name="Google Shape;463;p18:notes">
            <a:extLst>
              <a:ext uri="{FF2B5EF4-FFF2-40B4-BE49-F238E27FC236}">
                <a16:creationId xmlns:a16="http://schemas.microsoft.com/office/drawing/2014/main" id="{F801F234-23F5-589E-AE43-2AC1D3F99E47}"/>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4" name="Google Shape;464;p18:notes">
            <a:extLst>
              <a:ext uri="{FF2B5EF4-FFF2-40B4-BE49-F238E27FC236}">
                <a16:creationId xmlns:a16="http://schemas.microsoft.com/office/drawing/2014/main" id="{D5F84841-077B-8699-90BB-895413CE65AA}"/>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79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4D5A53F9-C727-AC2A-8501-61E930FC4BEA}"/>
            </a:ext>
          </a:extLst>
        </p:cNvPr>
        <p:cNvGrpSpPr/>
        <p:nvPr/>
      </p:nvGrpSpPr>
      <p:grpSpPr>
        <a:xfrm>
          <a:off x="0" y="0"/>
          <a:ext cx="0" cy="0"/>
          <a:chOff x="0" y="0"/>
          <a:chExt cx="0" cy="0"/>
        </a:xfrm>
      </p:grpSpPr>
      <p:sp>
        <p:nvSpPr>
          <p:cNvPr id="505" name="Google Shape;505;p20:notes">
            <a:extLst>
              <a:ext uri="{FF2B5EF4-FFF2-40B4-BE49-F238E27FC236}">
                <a16:creationId xmlns:a16="http://schemas.microsoft.com/office/drawing/2014/main" id="{E47031A0-85B4-6611-0D0E-8A0A54AA925C}"/>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6" name="Google Shape;506;p20:notes">
            <a:extLst>
              <a:ext uri="{FF2B5EF4-FFF2-40B4-BE49-F238E27FC236}">
                <a16:creationId xmlns:a16="http://schemas.microsoft.com/office/drawing/2014/main" id="{BDA9D8D0-25A1-B596-2F87-CC7D66E68AEE}"/>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6996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4" name="Google Shape;544;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65" name="Google Shape;565;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2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2" name="Google Shape;572;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6" name="Google Shape;586;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97" name="Google Shape;597;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2" name="Google Shape;212;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10" name="Google Shape;610;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21" name="Google Shape;621;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a:extLst>
            <a:ext uri="{FF2B5EF4-FFF2-40B4-BE49-F238E27FC236}">
              <a16:creationId xmlns:a16="http://schemas.microsoft.com/office/drawing/2014/main" id="{6B9590E6-9ECE-FDDA-6D72-7C94E20884BB}"/>
            </a:ext>
          </a:extLst>
        </p:cNvPr>
        <p:cNvGrpSpPr/>
        <p:nvPr/>
      </p:nvGrpSpPr>
      <p:grpSpPr>
        <a:xfrm>
          <a:off x="0" y="0"/>
          <a:ext cx="0" cy="0"/>
          <a:chOff x="0" y="0"/>
          <a:chExt cx="0" cy="0"/>
        </a:xfrm>
      </p:grpSpPr>
      <p:sp>
        <p:nvSpPr>
          <p:cNvPr id="629" name="Google Shape;629;p28:notes">
            <a:extLst>
              <a:ext uri="{FF2B5EF4-FFF2-40B4-BE49-F238E27FC236}">
                <a16:creationId xmlns:a16="http://schemas.microsoft.com/office/drawing/2014/main" id="{2794C062-39BE-AEC7-8471-A5278BC0ABE9}"/>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30" name="Google Shape;630;p28:notes">
            <a:extLst>
              <a:ext uri="{FF2B5EF4-FFF2-40B4-BE49-F238E27FC236}">
                <a16:creationId xmlns:a16="http://schemas.microsoft.com/office/drawing/2014/main" id="{91B0B222-6AE8-C040-4561-A36BEB759D2A}"/>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7125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40" name="Google Shape;640;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3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49" name="Google Shape;649;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56" name="Google Shape;656;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a:extLst>
            <a:ext uri="{FF2B5EF4-FFF2-40B4-BE49-F238E27FC236}">
              <a16:creationId xmlns:a16="http://schemas.microsoft.com/office/drawing/2014/main" id="{2ADFC79F-4983-AAA8-5DB8-D9984231648D}"/>
            </a:ext>
          </a:extLst>
        </p:cNvPr>
        <p:cNvGrpSpPr/>
        <p:nvPr/>
      </p:nvGrpSpPr>
      <p:grpSpPr>
        <a:xfrm>
          <a:off x="0" y="0"/>
          <a:ext cx="0" cy="0"/>
          <a:chOff x="0" y="0"/>
          <a:chExt cx="0" cy="0"/>
        </a:xfrm>
      </p:grpSpPr>
      <p:sp>
        <p:nvSpPr>
          <p:cNvPr id="667" name="Google Shape;667;p32:notes">
            <a:extLst>
              <a:ext uri="{FF2B5EF4-FFF2-40B4-BE49-F238E27FC236}">
                <a16:creationId xmlns:a16="http://schemas.microsoft.com/office/drawing/2014/main" id="{911DD175-D0B1-C0DE-335E-2DF0887D9963}"/>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8" name="Google Shape;668;p32:notes">
            <a:extLst>
              <a:ext uri="{FF2B5EF4-FFF2-40B4-BE49-F238E27FC236}">
                <a16:creationId xmlns:a16="http://schemas.microsoft.com/office/drawing/2014/main" id="{30B6A466-10CF-16AC-5E4A-F03683456429}"/>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821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a:extLst>
            <a:ext uri="{FF2B5EF4-FFF2-40B4-BE49-F238E27FC236}">
              <a16:creationId xmlns:a16="http://schemas.microsoft.com/office/drawing/2014/main" id="{317D7B5A-DBCD-12D2-17DB-21D63AF76DCB}"/>
            </a:ext>
          </a:extLst>
        </p:cNvPr>
        <p:cNvGrpSpPr/>
        <p:nvPr/>
      </p:nvGrpSpPr>
      <p:grpSpPr>
        <a:xfrm>
          <a:off x="0" y="0"/>
          <a:ext cx="0" cy="0"/>
          <a:chOff x="0" y="0"/>
          <a:chExt cx="0" cy="0"/>
        </a:xfrm>
      </p:grpSpPr>
      <p:sp>
        <p:nvSpPr>
          <p:cNvPr id="689" name="Google Shape;689;p33:notes">
            <a:extLst>
              <a:ext uri="{FF2B5EF4-FFF2-40B4-BE49-F238E27FC236}">
                <a16:creationId xmlns:a16="http://schemas.microsoft.com/office/drawing/2014/main" id="{E00600B9-7D0A-86BA-9045-642C66979EA1}"/>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90" name="Google Shape;690;p33:notes">
            <a:extLst>
              <a:ext uri="{FF2B5EF4-FFF2-40B4-BE49-F238E27FC236}">
                <a16:creationId xmlns:a16="http://schemas.microsoft.com/office/drawing/2014/main" id="{3FBF2B2E-C29D-11A4-C25E-1287DD221B31}"/>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626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a:extLst>
            <a:ext uri="{FF2B5EF4-FFF2-40B4-BE49-F238E27FC236}">
              <a16:creationId xmlns:a16="http://schemas.microsoft.com/office/drawing/2014/main" id="{BCBD4115-F295-69C1-B884-E507F5F293F4}"/>
            </a:ext>
          </a:extLst>
        </p:cNvPr>
        <p:cNvGrpSpPr/>
        <p:nvPr/>
      </p:nvGrpSpPr>
      <p:grpSpPr>
        <a:xfrm>
          <a:off x="0" y="0"/>
          <a:ext cx="0" cy="0"/>
          <a:chOff x="0" y="0"/>
          <a:chExt cx="0" cy="0"/>
        </a:xfrm>
      </p:grpSpPr>
      <p:sp>
        <p:nvSpPr>
          <p:cNvPr id="697" name="Google Shape;697;p34:notes">
            <a:extLst>
              <a:ext uri="{FF2B5EF4-FFF2-40B4-BE49-F238E27FC236}">
                <a16:creationId xmlns:a16="http://schemas.microsoft.com/office/drawing/2014/main" id="{B042CE71-B404-E579-B07B-6726FCED0F93}"/>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98" name="Google Shape;698;p34:notes">
            <a:extLst>
              <a:ext uri="{FF2B5EF4-FFF2-40B4-BE49-F238E27FC236}">
                <a16:creationId xmlns:a16="http://schemas.microsoft.com/office/drawing/2014/main" id="{62E17D9E-E16E-07C3-4143-18FAD901E3CB}"/>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4589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3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90" name="Google Shape;690;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0" name="Google Shape;230;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3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10" name="Google Shape;710;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3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17" name="Google Shape;717;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3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25" name="Google Shape;725;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34" name="Google Shape;734;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3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44" name="Google Shape;744;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a:extLst>
            <a:ext uri="{FF2B5EF4-FFF2-40B4-BE49-F238E27FC236}">
              <a16:creationId xmlns:a16="http://schemas.microsoft.com/office/drawing/2014/main" id="{721EA343-F969-682B-915E-FDB5F0F812D8}"/>
            </a:ext>
          </a:extLst>
        </p:cNvPr>
        <p:cNvGrpSpPr/>
        <p:nvPr/>
      </p:nvGrpSpPr>
      <p:grpSpPr>
        <a:xfrm>
          <a:off x="0" y="0"/>
          <a:ext cx="0" cy="0"/>
          <a:chOff x="0" y="0"/>
          <a:chExt cx="0" cy="0"/>
        </a:xfrm>
      </p:grpSpPr>
      <p:sp>
        <p:nvSpPr>
          <p:cNvPr id="752" name="Google Shape;752;p40:notes">
            <a:extLst>
              <a:ext uri="{FF2B5EF4-FFF2-40B4-BE49-F238E27FC236}">
                <a16:creationId xmlns:a16="http://schemas.microsoft.com/office/drawing/2014/main" id="{31FFB741-0E0B-217B-0822-C953A37A4BB9}"/>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3" name="Google Shape;753;p40:notes">
            <a:extLst>
              <a:ext uri="{FF2B5EF4-FFF2-40B4-BE49-F238E27FC236}">
                <a16:creationId xmlns:a16="http://schemas.microsoft.com/office/drawing/2014/main" id="{A3FE96E9-A303-6C3C-650A-750DBE9E159F}"/>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1696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a:extLst>
            <a:ext uri="{FF2B5EF4-FFF2-40B4-BE49-F238E27FC236}">
              <a16:creationId xmlns:a16="http://schemas.microsoft.com/office/drawing/2014/main" id="{7E90E5BB-0671-654E-7147-FB6EF1FA7692}"/>
            </a:ext>
          </a:extLst>
        </p:cNvPr>
        <p:cNvGrpSpPr/>
        <p:nvPr/>
      </p:nvGrpSpPr>
      <p:grpSpPr>
        <a:xfrm>
          <a:off x="0" y="0"/>
          <a:ext cx="0" cy="0"/>
          <a:chOff x="0" y="0"/>
          <a:chExt cx="0" cy="0"/>
        </a:xfrm>
      </p:grpSpPr>
      <p:sp>
        <p:nvSpPr>
          <p:cNvPr id="752" name="Google Shape;752;p40:notes">
            <a:extLst>
              <a:ext uri="{FF2B5EF4-FFF2-40B4-BE49-F238E27FC236}">
                <a16:creationId xmlns:a16="http://schemas.microsoft.com/office/drawing/2014/main" id="{FDAA9657-0FA5-3047-8E69-2812224D5515}"/>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3" name="Google Shape;753;p40:notes">
            <a:extLst>
              <a:ext uri="{FF2B5EF4-FFF2-40B4-BE49-F238E27FC236}">
                <a16:creationId xmlns:a16="http://schemas.microsoft.com/office/drawing/2014/main" id="{AD41B48A-2967-DBD2-3307-080F8839EF6A}"/>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054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a:extLst>
            <a:ext uri="{FF2B5EF4-FFF2-40B4-BE49-F238E27FC236}">
              <a16:creationId xmlns:a16="http://schemas.microsoft.com/office/drawing/2014/main" id="{D06D8CAF-8E1A-D8C1-4A4F-C92FD56CEF7E}"/>
            </a:ext>
          </a:extLst>
        </p:cNvPr>
        <p:cNvGrpSpPr/>
        <p:nvPr/>
      </p:nvGrpSpPr>
      <p:grpSpPr>
        <a:xfrm>
          <a:off x="0" y="0"/>
          <a:ext cx="0" cy="0"/>
          <a:chOff x="0" y="0"/>
          <a:chExt cx="0" cy="0"/>
        </a:xfrm>
      </p:grpSpPr>
      <p:sp>
        <p:nvSpPr>
          <p:cNvPr id="752" name="Google Shape;752;p40:notes">
            <a:extLst>
              <a:ext uri="{FF2B5EF4-FFF2-40B4-BE49-F238E27FC236}">
                <a16:creationId xmlns:a16="http://schemas.microsoft.com/office/drawing/2014/main" id="{919E25BC-5E06-20CC-49E9-F9CF682C18F9}"/>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3" name="Google Shape;753;p40:notes">
            <a:extLst>
              <a:ext uri="{FF2B5EF4-FFF2-40B4-BE49-F238E27FC236}">
                <a16:creationId xmlns:a16="http://schemas.microsoft.com/office/drawing/2014/main" id="{13D92E53-696C-B5DF-B72A-8ED4CDF38B5A}"/>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362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3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98" name="Google Shape;698;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a:extLst>
            <a:ext uri="{FF2B5EF4-FFF2-40B4-BE49-F238E27FC236}">
              <a16:creationId xmlns:a16="http://schemas.microsoft.com/office/drawing/2014/main" id="{3EEB2F8C-EB55-0D24-9ED3-12943DCDC22F}"/>
            </a:ext>
          </a:extLst>
        </p:cNvPr>
        <p:cNvGrpSpPr/>
        <p:nvPr/>
      </p:nvGrpSpPr>
      <p:grpSpPr>
        <a:xfrm>
          <a:off x="0" y="0"/>
          <a:ext cx="0" cy="0"/>
          <a:chOff x="0" y="0"/>
          <a:chExt cx="0" cy="0"/>
        </a:xfrm>
      </p:grpSpPr>
      <p:sp>
        <p:nvSpPr>
          <p:cNvPr id="697" name="Google Shape;697;p34:notes">
            <a:extLst>
              <a:ext uri="{FF2B5EF4-FFF2-40B4-BE49-F238E27FC236}">
                <a16:creationId xmlns:a16="http://schemas.microsoft.com/office/drawing/2014/main" id="{242B540A-3358-2C5E-C6F9-0BD5F977B980}"/>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98" name="Google Shape;698;p34:notes">
            <a:extLst>
              <a:ext uri="{FF2B5EF4-FFF2-40B4-BE49-F238E27FC236}">
                <a16:creationId xmlns:a16="http://schemas.microsoft.com/office/drawing/2014/main" id="{1723AE6C-7EB0-EE97-C1B3-F70DD06B57C0}"/>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033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7" name="Google Shape;237;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a:extLst>
            <a:ext uri="{FF2B5EF4-FFF2-40B4-BE49-F238E27FC236}">
              <a16:creationId xmlns:a16="http://schemas.microsoft.com/office/drawing/2014/main" id="{88AF8992-AC59-6C54-DB30-BE05D1C80178}"/>
            </a:ext>
          </a:extLst>
        </p:cNvPr>
        <p:cNvGrpSpPr/>
        <p:nvPr/>
      </p:nvGrpSpPr>
      <p:grpSpPr>
        <a:xfrm>
          <a:off x="0" y="0"/>
          <a:ext cx="0" cy="0"/>
          <a:chOff x="0" y="0"/>
          <a:chExt cx="0" cy="0"/>
        </a:xfrm>
      </p:grpSpPr>
      <p:sp>
        <p:nvSpPr>
          <p:cNvPr id="697" name="Google Shape;697;p34:notes">
            <a:extLst>
              <a:ext uri="{FF2B5EF4-FFF2-40B4-BE49-F238E27FC236}">
                <a16:creationId xmlns:a16="http://schemas.microsoft.com/office/drawing/2014/main" id="{E0E2FC50-7085-D6FE-14EB-2257BC01523C}"/>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98" name="Google Shape;698;p34:notes">
            <a:extLst>
              <a:ext uri="{FF2B5EF4-FFF2-40B4-BE49-F238E27FC236}">
                <a16:creationId xmlns:a16="http://schemas.microsoft.com/office/drawing/2014/main" id="{8A0F39CE-B7E8-2006-69B6-71F8A1E4C9B0}"/>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943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4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761" name="Google Shape;761;p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A26FA813-58E0-FAFD-4D69-2D53DF0327BA}"/>
            </a:ext>
          </a:extLst>
        </p:cNvPr>
        <p:cNvGrpSpPr/>
        <p:nvPr/>
      </p:nvGrpSpPr>
      <p:grpSpPr>
        <a:xfrm>
          <a:off x="0" y="0"/>
          <a:ext cx="0" cy="0"/>
          <a:chOff x="0" y="0"/>
          <a:chExt cx="0" cy="0"/>
        </a:xfrm>
      </p:grpSpPr>
      <p:sp>
        <p:nvSpPr>
          <p:cNvPr id="260" name="Google Shape;260;p8:notes">
            <a:extLst>
              <a:ext uri="{FF2B5EF4-FFF2-40B4-BE49-F238E27FC236}">
                <a16:creationId xmlns:a16="http://schemas.microsoft.com/office/drawing/2014/main" id="{A563950A-C89F-3B0C-51E5-88327E1ACB80}"/>
              </a:ext>
            </a:extLst>
          </p:cNvPr>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1" name="Google Shape;261;p8:notes">
            <a:extLst>
              <a:ext uri="{FF2B5EF4-FFF2-40B4-BE49-F238E27FC236}">
                <a16:creationId xmlns:a16="http://schemas.microsoft.com/office/drawing/2014/main" id="{2D0A408B-64B5-66DB-24BA-57DBD07A8B00}"/>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2046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7" name="Google Shape;28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5" name="Google Shape;305;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5" name="Google Shape;325;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mparación">
  <p:cSld name="Comparación">
    <p:spTree>
      <p:nvGrpSpPr>
        <p:cNvPr id="1" name="Shape 15"/>
        <p:cNvGrpSpPr/>
        <p:nvPr/>
      </p:nvGrpSpPr>
      <p:grpSpPr>
        <a:xfrm>
          <a:off x="0" y="0"/>
          <a:ext cx="0" cy="0"/>
          <a:chOff x="0" y="0"/>
          <a:chExt cx="0" cy="0"/>
        </a:xfrm>
      </p:grpSpPr>
      <p:pic>
        <p:nvPicPr>
          <p:cNvPr id="16" name="Google Shape;16;p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89" y="899"/>
            <a:ext cx="12188827" cy="6856213"/>
          </a:xfrm>
          <a:prstGeom prst="rect">
            <a:avLst/>
          </a:prstGeom>
          <a:noFill/>
          <a:ln>
            <a:noFill/>
          </a:ln>
        </p:spPr>
      </p:pic>
      <p:sp>
        <p:nvSpPr>
          <p:cNvPr id="17" name="Google Shape;17;p43"/>
          <p:cNvSpPr txBox="1">
            <a:spLocks noGrp="1"/>
          </p:cNvSpPr>
          <p:nvPr>
            <p:ph type="sldNum" idx="12"/>
          </p:nvPr>
        </p:nvSpPr>
        <p:spPr>
          <a:xfrm>
            <a:off x="9448800" y="638314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757575"/>
                </a:solidFill>
                <a:latin typeface="Noto Sans Medium"/>
                <a:ea typeface="Noto Sans Medium"/>
                <a:cs typeface="Noto Sans Medium"/>
                <a:sym typeface="Noto Sans Medium"/>
              </a:defRPr>
            </a:lvl1pPr>
            <a:lvl2pPr marL="0" lvl="1" indent="0" algn="r">
              <a:spcBef>
                <a:spcPts val="0"/>
              </a:spcBef>
              <a:buNone/>
              <a:defRPr sz="1200" b="0" i="0" u="none" strike="noStrike" cap="none">
                <a:solidFill>
                  <a:srgbClr val="757575"/>
                </a:solidFill>
                <a:latin typeface="Noto Sans Medium"/>
                <a:ea typeface="Noto Sans Medium"/>
                <a:cs typeface="Noto Sans Medium"/>
                <a:sym typeface="Noto Sans Medium"/>
              </a:defRPr>
            </a:lvl2pPr>
            <a:lvl3pPr marL="0" lvl="2" indent="0" algn="r">
              <a:spcBef>
                <a:spcPts val="0"/>
              </a:spcBef>
              <a:buNone/>
              <a:defRPr sz="1200" b="0" i="0" u="none" strike="noStrike" cap="none">
                <a:solidFill>
                  <a:srgbClr val="757575"/>
                </a:solidFill>
                <a:latin typeface="Noto Sans Medium"/>
                <a:ea typeface="Noto Sans Medium"/>
                <a:cs typeface="Noto Sans Medium"/>
                <a:sym typeface="Noto Sans Medium"/>
              </a:defRPr>
            </a:lvl3pPr>
            <a:lvl4pPr marL="0" lvl="3" indent="0" algn="r">
              <a:spcBef>
                <a:spcPts val="0"/>
              </a:spcBef>
              <a:buNone/>
              <a:defRPr sz="1200" b="0" i="0" u="none" strike="noStrike" cap="none">
                <a:solidFill>
                  <a:srgbClr val="757575"/>
                </a:solidFill>
                <a:latin typeface="Noto Sans Medium"/>
                <a:ea typeface="Noto Sans Medium"/>
                <a:cs typeface="Noto Sans Medium"/>
                <a:sym typeface="Noto Sans Medium"/>
              </a:defRPr>
            </a:lvl4pPr>
            <a:lvl5pPr marL="0" lvl="4" indent="0" algn="r">
              <a:spcBef>
                <a:spcPts val="0"/>
              </a:spcBef>
              <a:buNone/>
              <a:defRPr sz="1200" b="0" i="0" u="none" strike="noStrike" cap="none">
                <a:solidFill>
                  <a:srgbClr val="757575"/>
                </a:solidFill>
                <a:latin typeface="Noto Sans Medium"/>
                <a:ea typeface="Noto Sans Medium"/>
                <a:cs typeface="Noto Sans Medium"/>
                <a:sym typeface="Noto Sans Medium"/>
              </a:defRPr>
            </a:lvl5pPr>
            <a:lvl6pPr marL="0" lvl="5" indent="0" algn="r">
              <a:spcBef>
                <a:spcPts val="0"/>
              </a:spcBef>
              <a:buNone/>
              <a:defRPr sz="1200" b="0" i="0" u="none" strike="noStrike" cap="none">
                <a:solidFill>
                  <a:srgbClr val="757575"/>
                </a:solidFill>
                <a:latin typeface="Noto Sans Medium"/>
                <a:ea typeface="Noto Sans Medium"/>
                <a:cs typeface="Noto Sans Medium"/>
                <a:sym typeface="Noto Sans Medium"/>
              </a:defRPr>
            </a:lvl6pPr>
            <a:lvl7pPr marL="0" lvl="6" indent="0" algn="r">
              <a:spcBef>
                <a:spcPts val="0"/>
              </a:spcBef>
              <a:buNone/>
              <a:defRPr sz="1200" b="0" i="0" u="none" strike="noStrike" cap="none">
                <a:solidFill>
                  <a:srgbClr val="757575"/>
                </a:solidFill>
                <a:latin typeface="Noto Sans Medium"/>
                <a:ea typeface="Noto Sans Medium"/>
                <a:cs typeface="Noto Sans Medium"/>
                <a:sym typeface="Noto Sans Medium"/>
              </a:defRPr>
            </a:lvl7pPr>
            <a:lvl8pPr marL="0" lvl="7" indent="0" algn="r">
              <a:spcBef>
                <a:spcPts val="0"/>
              </a:spcBef>
              <a:buNone/>
              <a:defRPr sz="1200" b="0" i="0" u="none" strike="noStrike" cap="none">
                <a:solidFill>
                  <a:srgbClr val="757575"/>
                </a:solidFill>
                <a:latin typeface="Noto Sans Medium"/>
                <a:ea typeface="Noto Sans Medium"/>
                <a:cs typeface="Noto Sans Medium"/>
                <a:sym typeface="Noto Sans Medium"/>
              </a:defRPr>
            </a:lvl8pPr>
            <a:lvl9pPr marL="0" lvl="8" indent="0" algn="r">
              <a:spcBef>
                <a:spcPts val="0"/>
              </a:spcBef>
              <a:buNone/>
              <a:defRPr sz="1200" b="0" i="0" u="none" strike="noStrike" cap="none">
                <a:solidFill>
                  <a:srgbClr val="757575"/>
                </a:solidFill>
                <a:latin typeface="Noto Sans Medium"/>
                <a:ea typeface="Noto Sans Medium"/>
                <a:cs typeface="Noto Sans Medium"/>
                <a:sym typeface="Noto Sans Medium"/>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Noto Sans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7"/>
          <p:cNvSpPr>
            <a:spLocks noGrp="1"/>
          </p:cNvSpPr>
          <p:nvPr>
            <p:ph type="pic" idx="2"/>
          </p:nvPr>
        </p:nvSpPr>
        <p:spPr>
          <a:xfrm>
            <a:off x="5183188" y="987425"/>
            <a:ext cx="6172200" cy="4873625"/>
          </a:xfrm>
          <a:prstGeom prst="rect">
            <a:avLst/>
          </a:prstGeom>
          <a:noFill/>
          <a:ln>
            <a:noFill/>
          </a:ln>
        </p:spPr>
      </p:sp>
      <p:sp>
        <p:nvSpPr>
          <p:cNvPr id="71" name="Google Shape;71;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7"/>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5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8"/>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5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9"/>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3"/>
        <p:cNvGrpSpPr/>
        <p:nvPr/>
      </p:nvGrpSpPr>
      <p:grpSpPr>
        <a:xfrm>
          <a:off x="0" y="0"/>
          <a:ext cx="0" cy="0"/>
          <a:chOff x="0" y="0"/>
          <a:chExt cx="0" cy="0"/>
        </a:xfrm>
      </p:grpSpPr>
      <p:sp>
        <p:nvSpPr>
          <p:cNvPr id="94" name="Google Shape;9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99"/>
        <p:cNvGrpSpPr/>
        <p:nvPr/>
      </p:nvGrpSpPr>
      <p:grpSpPr>
        <a:xfrm>
          <a:off x="0" y="0"/>
          <a:ext cx="0" cy="0"/>
          <a:chOff x="0" y="0"/>
          <a:chExt cx="0" cy="0"/>
        </a:xfrm>
      </p:grpSpPr>
      <p:sp>
        <p:nvSpPr>
          <p:cNvPr id="100" name="Google Shape;100;p6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6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05"/>
        <p:cNvGrpSpPr/>
        <p:nvPr/>
      </p:nvGrpSpPr>
      <p:grpSpPr>
        <a:xfrm>
          <a:off x="0" y="0"/>
          <a:ext cx="0" cy="0"/>
          <a:chOff x="0" y="0"/>
          <a:chExt cx="0" cy="0"/>
        </a:xfrm>
      </p:grpSpPr>
      <p:sp>
        <p:nvSpPr>
          <p:cNvPr id="106" name="Google Shape;106;p6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6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8" name="Google Shape;108;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11"/>
        <p:cNvGrpSpPr/>
        <p:nvPr/>
      </p:nvGrpSpPr>
      <p:grpSpPr>
        <a:xfrm>
          <a:off x="0" y="0"/>
          <a:ext cx="0" cy="0"/>
          <a:chOff x="0" y="0"/>
          <a:chExt cx="0" cy="0"/>
        </a:xfrm>
      </p:grpSpPr>
      <p:sp>
        <p:nvSpPr>
          <p:cNvPr id="112" name="Google Shape;112;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6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6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8"/>
        <p:cNvGrpSpPr/>
        <p:nvPr/>
      </p:nvGrpSpPr>
      <p:grpSpPr>
        <a:xfrm>
          <a:off x="0" y="0"/>
          <a:ext cx="0" cy="0"/>
          <a:chOff x="0" y="0"/>
          <a:chExt cx="0" cy="0"/>
        </a:xfrm>
      </p:grpSpPr>
      <p:sp>
        <p:nvSpPr>
          <p:cNvPr id="119" name="Google Shape;119;p7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7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7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7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7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7"/>
        <p:cNvGrpSpPr/>
        <p:nvPr/>
      </p:nvGrpSpPr>
      <p:grpSpPr>
        <a:xfrm>
          <a:off x="0" y="0"/>
          <a:ext cx="0" cy="0"/>
          <a:chOff x="0" y="0"/>
          <a:chExt cx="0" cy="0"/>
        </a:xfrm>
      </p:grpSpPr>
      <p:sp>
        <p:nvSpPr>
          <p:cNvPr id="128" name="Google Shape;128;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32"/>
        <p:cNvGrpSpPr/>
        <p:nvPr/>
      </p:nvGrpSpPr>
      <p:grpSpPr>
        <a:xfrm>
          <a:off x="0" y="0"/>
          <a:ext cx="0" cy="0"/>
          <a:chOff x="0" y="0"/>
          <a:chExt cx="0" cy="0"/>
        </a:xfrm>
      </p:grpSpPr>
      <p:sp>
        <p:nvSpPr>
          <p:cNvPr id="133" name="Google Shape;133;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Noto Sa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9"/>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36"/>
        <p:cNvGrpSpPr/>
        <p:nvPr/>
      </p:nvGrpSpPr>
      <p:grpSpPr>
        <a:xfrm>
          <a:off x="0" y="0"/>
          <a:ext cx="0" cy="0"/>
          <a:chOff x="0" y="0"/>
          <a:chExt cx="0" cy="0"/>
        </a:xfrm>
      </p:grpSpPr>
      <p:sp>
        <p:nvSpPr>
          <p:cNvPr id="137" name="Google Shape;137;p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7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9" name="Google Shape;139;p7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43"/>
        <p:cNvGrpSpPr/>
        <p:nvPr/>
      </p:nvGrpSpPr>
      <p:grpSpPr>
        <a:xfrm>
          <a:off x="0" y="0"/>
          <a:ext cx="0" cy="0"/>
          <a:chOff x="0" y="0"/>
          <a:chExt cx="0" cy="0"/>
        </a:xfrm>
      </p:grpSpPr>
      <p:sp>
        <p:nvSpPr>
          <p:cNvPr id="144" name="Google Shape;144;p7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74"/>
          <p:cNvSpPr>
            <a:spLocks noGrp="1"/>
          </p:cNvSpPr>
          <p:nvPr>
            <p:ph type="pic" idx="2"/>
          </p:nvPr>
        </p:nvSpPr>
        <p:spPr>
          <a:xfrm>
            <a:off x="5183188" y="987425"/>
            <a:ext cx="6172200" cy="4873625"/>
          </a:xfrm>
          <a:prstGeom prst="rect">
            <a:avLst/>
          </a:prstGeom>
          <a:noFill/>
          <a:ln>
            <a:noFill/>
          </a:ln>
        </p:spPr>
      </p:sp>
      <p:sp>
        <p:nvSpPr>
          <p:cNvPr id="146" name="Google Shape;146;p7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50"/>
        <p:cNvGrpSpPr/>
        <p:nvPr/>
      </p:nvGrpSpPr>
      <p:grpSpPr>
        <a:xfrm>
          <a:off x="0" y="0"/>
          <a:ext cx="0" cy="0"/>
          <a:chOff x="0" y="0"/>
          <a:chExt cx="0" cy="0"/>
        </a:xfrm>
      </p:grpSpPr>
      <p:sp>
        <p:nvSpPr>
          <p:cNvPr id="151" name="Google Shape;151;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7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6"/>
        <p:cNvGrpSpPr/>
        <p:nvPr/>
      </p:nvGrpSpPr>
      <p:grpSpPr>
        <a:xfrm>
          <a:off x="0" y="0"/>
          <a:ext cx="0" cy="0"/>
          <a:chOff x="0" y="0"/>
          <a:chExt cx="0" cy="0"/>
        </a:xfrm>
      </p:grpSpPr>
      <p:sp>
        <p:nvSpPr>
          <p:cNvPr id="157" name="Google Shape;157;p7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7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n con título">
  <p:cSld name="Imagen con título">
    <p:spTree>
      <p:nvGrpSpPr>
        <p:cNvPr id="1" name="Shape 165"/>
        <p:cNvGrpSpPr/>
        <p:nvPr/>
      </p:nvGrpSpPr>
      <p:grpSpPr>
        <a:xfrm>
          <a:off x="0" y="0"/>
          <a:ext cx="0" cy="0"/>
          <a:chOff x="0" y="0"/>
          <a:chExt cx="0" cy="0"/>
        </a:xfrm>
      </p:grpSpPr>
      <p:pic>
        <p:nvPicPr>
          <p:cNvPr id="166" name="Google Shape;166;p4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74" y="1785"/>
            <a:ext cx="12188826" cy="6856212"/>
          </a:xfrm>
          <a:prstGeom prst="rect">
            <a:avLst/>
          </a:prstGeom>
          <a:noFill/>
          <a:ln>
            <a:noFill/>
          </a:ln>
        </p:spPr>
      </p:pic>
      <p:sp>
        <p:nvSpPr>
          <p:cNvPr id="167" name="Google Shape;167;p47"/>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575"/>
                </a:solidFill>
                <a:latin typeface="Noto Sans Medium"/>
                <a:ea typeface="Noto Sans Medium"/>
                <a:cs typeface="Noto Sans Medium"/>
                <a:sym typeface="Noto Sans Medium"/>
              </a:defRPr>
            </a:lvl1pPr>
            <a:lvl2pPr marL="0" lvl="1" indent="0" algn="r">
              <a:spcBef>
                <a:spcPts val="0"/>
              </a:spcBef>
              <a:buNone/>
              <a:defRPr sz="1200">
                <a:solidFill>
                  <a:srgbClr val="757575"/>
                </a:solidFill>
                <a:latin typeface="Noto Sans Medium"/>
                <a:ea typeface="Noto Sans Medium"/>
                <a:cs typeface="Noto Sans Medium"/>
                <a:sym typeface="Noto Sans Medium"/>
              </a:defRPr>
            </a:lvl2pPr>
            <a:lvl3pPr marL="0" lvl="2" indent="0" algn="r">
              <a:spcBef>
                <a:spcPts val="0"/>
              </a:spcBef>
              <a:buNone/>
              <a:defRPr sz="1200">
                <a:solidFill>
                  <a:srgbClr val="757575"/>
                </a:solidFill>
                <a:latin typeface="Noto Sans Medium"/>
                <a:ea typeface="Noto Sans Medium"/>
                <a:cs typeface="Noto Sans Medium"/>
                <a:sym typeface="Noto Sans Medium"/>
              </a:defRPr>
            </a:lvl3pPr>
            <a:lvl4pPr marL="0" lvl="3" indent="0" algn="r">
              <a:spcBef>
                <a:spcPts val="0"/>
              </a:spcBef>
              <a:buNone/>
              <a:defRPr sz="1200">
                <a:solidFill>
                  <a:srgbClr val="757575"/>
                </a:solidFill>
                <a:latin typeface="Noto Sans Medium"/>
                <a:ea typeface="Noto Sans Medium"/>
                <a:cs typeface="Noto Sans Medium"/>
                <a:sym typeface="Noto Sans Medium"/>
              </a:defRPr>
            </a:lvl4pPr>
            <a:lvl5pPr marL="0" lvl="4" indent="0" algn="r">
              <a:spcBef>
                <a:spcPts val="0"/>
              </a:spcBef>
              <a:buNone/>
              <a:defRPr sz="1200">
                <a:solidFill>
                  <a:srgbClr val="757575"/>
                </a:solidFill>
                <a:latin typeface="Noto Sans Medium"/>
                <a:ea typeface="Noto Sans Medium"/>
                <a:cs typeface="Noto Sans Medium"/>
                <a:sym typeface="Noto Sans Medium"/>
              </a:defRPr>
            </a:lvl5pPr>
            <a:lvl6pPr marL="0" lvl="5" indent="0" algn="r">
              <a:spcBef>
                <a:spcPts val="0"/>
              </a:spcBef>
              <a:buNone/>
              <a:defRPr sz="1200">
                <a:solidFill>
                  <a:srgbClr val="757575"/>
                </a:solidFill>
                <a:latin typeface="Noto Sans Medium"/>
                <a:ea typeface="Noto Sans Medium"/>
                <a:cs typeface="Noto Sans Medium"/>
                <a:sym typeface="Noto Sans Medium"/>
              </a:defRPr>
            </a:lvl6pPr>
            <a:lvl7pPr marL="0" lvl="6" indent="0" algn="r">
              <a:spcBef>
                <a:spcPts val="0"/>
              </a:spcBef>
              <a:buNone/>
              <a:defRPr sz="1200">
                <a:solidFill>
                  <a:srgbClr val="757575"/>
                </a:solidFill>
                <a:latin typeface="Noto Sans Medium"/>
                <a:ea typeface="Noto Sans Medium"/>
                <a:cs typeface="Noto Sans Medium"/>
                <a:sym typeface="Noto Sans Medium"/>
              </a:defRPr>
            </a:lvl7pPr>
            <a:lvl8pPr marL="0" lvl="7" indent="0" algn="r">
              <a:spcBef>
                <a:spcPts val="0"/>
              </a:spcBef>
              <a:buNone/>
              <a:defRPr sz="1200">
                <a:solidFill>
                  <a:srgbClr val="757575"/>
                </a:solidFill>
                <a:latin typeface="Noto Sans Medium"/>
                <a:ea typeface="Noto Sans Medium"/>
                <a:cs typeface="Noto Sans Medium"/>
                <a:sym typeface="Noto Sans Medium"/>
              </a:defRPr>
            </a:lvl8pPr>
            <a:lvl9pPr marL="0" lvl="8" indent="0" algn="r">
              <a:spcBef>
                <a:spcPts val="0"/>
              </a:spcBef>
              <a:buNone/>
              <a:defRPr sz="1200">
                <a:solidFill>
                  <a:srgbClr val="757575"/>
                </a:solidFill>
                <a:latin typeface="Noto Sans Medium"/>
                <a:ea typeface="Noto Sans Medium"/>
                <a:cs typeface="Noto Sans Medium"/>
                <a:sym typeface="Noto Sans Medium"/>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ación">
  <p:cSld name="Comparación">
    <p:spTree>
      <p:nvGrpSpPr>
        <p:cNvPr id="1" name="Shape 168"/>
        <p:cNvGrpSpPr/>
        <p:nvPr/>
      </p:nvGrpSpPr>
      <p:grpSpPr>
        <a:xfrm>
          <a:off x="0" y="0"/>
          <a:ext cx="0" cy="0"/>
          <a:chOff x="0" y="0"/>
          <a:chExt cx="0" cy="0"/>
        </a:xfrm>
      </p:grpSpPr>
      <p:pic>
        <p:nvPicPr>
          <p:cNvPr id="169" name="Google Shape;169;p4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89" y="899"/>
            <a:ext cx="12188827" cy="6856213"/>
          </a:xfrm>
          <a:prstGeom prst="rect">
            <a:avLst/>
          </a:prstGeom>
          <a:noFill/>
          <a:ln>
            <a:noFill/>
          </a:ln>
        </p:spPr>
      </p:pic>
      <p:sp>
        <p:nvSpPr>
          <p:cNvPr id="170" name="Google Shape;170;p48"/>
          <p:cNvSpPr txBox="1">
            <a:spLocks noGrp="1"/>
          </p:cNvSpPr>
          <p:nvPr>
            <p:ph type="sldNum" idx="12"/>
          </p:nvPr>
        </p:nvSpPr>
        <p:spPr>
          <a:xfrm>
            <a:off x="9448800" y="638314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575"/>
                </a:solidFill>
                <a:latin typeface="Noto Sans Medium"/>
                <a:ea typeface="Noto Sans Medium"/>
                <a:cs typeface="Noto Sans Medium"/>
                <a:sym typeface="Noto Sans Medium"/>
              </a:defRPr>
            </a:lvl1pPr>
            <a:lvl2pPr marL="0" lvl="1" indent="0" algn="r">
              <a:spcBef>
                <a:spcPts val="0"/>
              </a:spcBef>
              <a:buNone/>
              <a:defRPr sz="1200">
                <a:solidFill>
                  <a:srgbClr val="757575"/>
                </a:solidFill>
                <a:latin typeface="Noto Sans Medium"/>
                <a:ea typeface="Noto Sans Medium"/>
                <a:cs typeface="Noto Sans Medium"/>
                <a:sym typeface="Noto Sans Medium"/>
              </a:defRPr>
            </a:lvl2pPr>
            <a:lvl3pPr marL="0" lvl="2" indent="0" algn="r">
              <a:spcBef>
                <a:spcPts val="0"/>
              </a:spcBef>
              <a:buNone/>
              <a:defRPr sz="1200">
                <a:solidFill>
                  <a:srgbClr val="757575"/>
                </a:solidFill>
                <a:latin typeface="Noto Sans Medium"/>
                <a:ea typeface="Noto Sans Medium"/>
                <a:cs typeface="Noto Sans Medium"/>
                <a:sym typeface="Noto Sans Medium"/>
              </a:defRPr>
            </a:lvl3pPr>
            <a:lvl4pPr marL="0" lvl="3" indent="0" algn="r">
              <a:spcBef>
                <a:spcPts val="0"/>
              </a:spcBef>
              <a:buNone/>
              <a:defRPr sz="1200">
                <a:solidFill>
                  <a:srgbClr val="757575"/>
                </a:solidFill>
                <a:latin typeface="Noto Sans Medium"/>
                <a:ea typeface="Noto Sans Medium"/>
                <a:cs typeface="Noto Sans Medium"/>
                <a:sym typeface="Noto Sans Medium"/>
              </a:defRPr>
            </a:lvl4pPr>
            <a:lvl5pPr marL="0" lvl="4" indent="0" algn="r">
              <a:spcBef>
                <a:spcPts val="0"/>
              </a:spcBef>
              <a:buNone/>
              <a:defRPr sz="1200">
                <a:solidFill>
                  <a:srgbClr val="757575"/>
                </a:solidFill>
                <a:latin typeface="Noto Sans Medium"/>
                <a:ea typeface="Noto Sans Medium"/>
                <a:cs typeface="Noto Sans Medium"/>
                <a:sym typeface="Noto Sans Medium"/>
              </a:defRPr>
            </a:lvl5pPr>
            <a:lvl6pPr marL="0" lvl="5" indent="0" algn="r">
              <a:spcBef>
                <a:spcPts val="0"/>
              </a:spcBef>
              <a:buNone/>
              <a:defRPr sz="1200">
                <a:solidFill>
                  <a:srgbClr val="757575"/>
                </a:solidFill>
                <a:latin typeface="Noto Sans Medium"/>
                <a:ea typeface="Noto Sans Medium"/>
                <a:cs typeface="Noto Sans Medium"/>
                <a:sym typeface="Noto Sans Medium"/>
              </a:defRPr>
            </a:lvl6pPr>
            <a:lvl7pPr marL="0" lvl="6" indent="0" algn="r">
              <a:spcBef>
                <a:spcPts val="0"/>
              </a:spcBef>
              <a:buNone/>
              <a:defRPr sz="1200">
                <a:solidFill>
                  <a:srgbClr val="757575"/>
                </a:solidFill>
                <a:latin typeface="Noto Sans Medium"/>
                <a:ea typeface="Noto Sans Medium"/>
                <a:cs typeface="Noto Sans Medium"/>
                <a:sym typeface="Noto Sans Medium"/>
              </a:defRPr>
            </a:lvl7pPr>
            <a:lvl8pPr marL="0" lvl="7" indent="0" algn="r">
              <a:spcBef>
                <a:spcPts val="0"/>
              </a:spcBef>
              <a:buNone/>
              <a:defRPr sz="1200">
                <a:solidFill>
                  <a:srgbClr val="757575"/>
                </a:solidFill>
                <a:latin typeface="Noto Sans Medium"/>
                <a:ea typeface="Noto Sans Medium"/>
                <a:cs typeface="Noto Sans Medium"/>
                <a:sym typeface="Noto Sans Medium"/>
              </a:defRPr>
            </a:lvl8pPr>
            <a:lvl9pPr marL="0" lvl="8" indent="0" algn="r">
              <a:spcBef>
                <a:spcPts val="0"/>
              </a:spcBef>
              <a:buNone/>
              <a:defRPr sz="1200">
                <a:solidFill>
                  <a:srgbClr val="757575"/>
                </a:solidFill>
                <a:latin typeface="Noto Sans Medium"/>
                <a:ea typeface="Noto Sans Medium"/>
                <a:cs typeface="Noto Sans Medium"/>
                <a:sym typeface="Noto Sans Medium"/>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171"/>
        <p:cNvGrpSpPr/>
        <p:nvPr/>
      </p:nvGrpSpPr>
      <p:grpSpPr>
        <a:xfrm>
          <a:off x="0" y="0"/>
          <a:ext cx="0" cy="0"/>
          <a:chOff x="0" y="0"/>
          <a:chExt cx="0" cy="0"/>
        </a:xfrm>
      </p:grpSpPr>
      <p:pic>
        <p:nvPicPr>
          <p:cNvPr id="172" name="Google Shape;172;p6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75" y="1785"/>
            <a:ext cx="12188827" cy="6856213"/>
          </a:xfrm>
          <a:prstGeom prst="rect">
            <a:avLst/>
          </a:prstGeom>
          <a:noFill/>
          <a:ln>
            <a:noFill/>
          </a:ln>
        </p:spPr>
      </p:pic>
      <p:sp>
        <p:nvSpPr>
          <p:cNvPr id="173" name="Google Shape;173;p60"/>
          <p:cNvSpPr txBox="1">
            <a:spLocks noGrp="1"/>
          </p:cNvSpPr>
          <p:nvPr>
            <p:ph type="sldNum" idx="12"/>
          </p:nvPr>
        </p:nvSpPr>
        <p:spPr>
          <a:xfrm>
            <a:off x="9448800" y="638314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575"/>
                </a:solidFill>
                <a:latin typeface="Noto Sans Medium"/>
                <a:ea typeface="Noto Sans Medium"/>
                <a:cs typeface="Noto Sans Medium"/>
                <a:sym typeface="Noto Sans Medium"/>
              </a:defRPr>
            </a:lvl1pPr>
            <a:lvl2pPr marL="0" lvl="1" indent="0" algn="r">
              <a:spcBef>
                <a:spcPts val="0"/>
              </a:spcBef>
              <a:buNone/>
              <a:defRPr sz="1200">
                <a:solidFill>
                  <a:srgbClr val="757575"/>
                </a:solidFill>
                <a:latin typeface="Noto Sans Medium"/>
                <a:ea typeface="Noto Sans Medium"/>
                <a:cs typeface="Noto Sans Medium"/>
                <a:sym typeface="Noto Sans Medium"/>
              </a:defRPr>
            </a:lvl2pPr>
            <a:lvl3pPr marL="0" lvl="2" indent="0" algn="r">
              <a:spcBef>
                <a:spcPts val="0"/>
              </a:spcBef>
              <a:buNone/>
              <a:defRPr sz="1200">
                <a:solidFill>
                  <a:srgbClr val="757575"/>
                </a:solidFill>
                <a:latin typeface="Noto Sans Medium"/>
                <a:ea typeface="Noto Sans Medium"/>
                <a:cs typeface="Noto Sans Medium"/>
                <a:sym typeface="Noto Sans Medium"/>
              </a:defRPr>
            </a:lvl3pPr>
            <a:lvl4pPr marL="0" lvl="3" indent="0" algn="r">
              <a:spcBef>
                <a:spcPts val="0"/>
              </a:spcBef>
              <a:buNone/>
              <a:defRPr sz="1200">
                <a:solidFill>
                  <a:srgbClr val="757575"/>
                </a:solidFill>
                <a:latin typeface="Noto Sans Medium"/>
                <a:ea typeface="Noto Sans Medium"/>
                <a:cs typeface="Noto Sans Medium"/>
                <a:sym typeface="Noto Sans Medium"/>
              </a:defRPr>
            </a:lvl4pPr>
            <a:lvl5pPr marL="0" lvl="4" indent="0" algn="r">
              <a:spcBef>
                <a:spcPts val="0"/>
              </a:spcBef>
              <a:buNone/>
              <a:defRPr sz="1200">
                <a:solidFill>
                  <a:srgbClr val="757575"/>
                </a:solidFill>
                <a:latin typeface="Noto Sans Medium"/>
                <a:ea typeface="Noto Sans Medium"/>
                <a:cs typeface="Noto Sans Medium"/>
                <a:sym typeface="Noto Sans Medium"/>
              </a:defRPr>
            </a:lvl5pPr>
            <a:lvl6pPr marL="0" lvl="5" indent="0" algn="r">
              <a:spcBef>
                <a:spcPts val="0"/>
              </a:spcBef>
              <a:buNone/>
              <a:defRPr sz="1200">
                <a:solidFill>
                  <a:srgbClr val="757575"/>
                </a:solidFill>
                <a:latin typeface="Noto Sans Medium"/>
                <a:ea typeface="Noto Sans Medium"/>
                <a:cs typeface="Noto Sans Medium"/>
                <a:sym typeface="Noto Sans Medium"/>
              </a:defRPr>
            </a:lvl6pPr>
            <a:lvl7pPr marL="0" lvl="6" indent="0" algn="r">
              <a:spcBef>
                <a:spcPts val="0"/>
              </a:spcBef>
              <a:buNone/>
              <a:defRPr sz="1200">
                <a:solidFill>
                  <a:srgbClr val="757575"/>
                </a:solidFill>
                <a:latin typeface="Noto Sans Medium"/>
                <a:ea typeface="Noto Sans Medium"/>
                <a:cs typeface="Noto Sans Medium"/>
                <a:sym typeface="Noto Sans Medium"/>
              </a:defRPr>
            </a:lvl7pPr>
            <a:lvl8pPr marL="0" lvl="7" indent="0" algn="r">
              <a:spcBef>
                <a:spcPts val="0"/>
              </a:spcBef>
              <a:buNone/>
              <a:defRPr sz="1200">
                <a:solidFill>
                  <a:srgbClr val="757575"/>
                </a:solidFill>
                <a:latin typeface="Noto Sans Medium"/>
                <a:ea typeface="Noto Sans Medium"/>
                <a:cs typeface="Noto Sans Medium"/>
                <a:sym typeface="Noto Sans Medium"/>
              </a:defRPr>
            </a:lvl8pPr>
            <a:lvl9pPr marL="0" lvl="8" indent="0" algn="r">
              <a:spcBef>
                <a:spcPts val="0"/>
              </a:spcBef>
              <a:buNone/>
              <a:defRPr sz="1200">
                <a:solidFill>
                  <a:srgbClr val="757575"/>
                </a:solidFill>
                <a:latin typeface="Noto Sans Medium"/>
                <a:ea typeface="Noto Sans Medium"/>
                <a:cs typeface="Noto Sans Medium"/>
                <a:sym typeface="Noto Sans Medium"/>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74"/>
        <p:cNvGrpSpPr/>
        <p:nvPr/>
      </p:nvGrpSpPr>
      <p:grpSpPr>
        <a:xfrm>
          <a:off x="0" y="0"/>
          <a:ext cx="0" cy="0"/>
          <a:chOff x="0" y="0"/>
          <a:chExt cx="0" cy="0"/>
        </a:xfrm>
      </p:grpSpPr>
      <p:sp>
        <p:nvSpPr>
          <p:cNvPr id="175" name="Google Shape;175;p61"/>
          <p:cNvSpPr txBox="1"/>
          <p:nvPr/>
        </p:nvSpPr>
        <p:spPr>
          <a:xfrm>
            <a:off x="620110" y="2133600"/>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176" name="Google Shape;176;p6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89" y="899"/>
            <a:ext cx="12188827" cy="6856213"/>
          </a:xfrm>
          <a:prstGeom prst="rect">
            <a:avLst/>
          </a:prstGeom>
          <a:noFill/>
          <a:ln>
            <a:noFill/>
          </a:ln>
        </p:spPr>
      </p:pic>
      <p:sp>
        <p:nvSpPr>
          <p:cNvPr id="177" name="Google Shape;177;p61"/>
          <p:cNvSpPr txBox="1">
            <a:spLocks noGrp="1"/>
          </p:cNvSpPr>
          <p:nvPr>
            <p:ph type="sldNum" idx="12"/>
          </p:nvPr>
        </p:nvSpPr>
        <p:spPr>
          <a:xfrm>
            <a:off x="9448800" y="638314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575"/>
                </a:solidFill>
                <a:latin typeface="Noto Sans Medium"/>
                <a:ea typeface="Noto Sans Medium"/>
                <a:cs typeface="Noto Sans Medium"/>
                <a:sym typeface="Noto Sans Medium"/>
              </a:defRPr>
            </a:lvl1pPr>
            <a:lvl2pPr marL="0" lvl="1" indent="0" algn="r">
              <a:spcBef>
                <a:spcPts val="0"/>
              </a:spcBef>
              <a:buNone/>
              <a:defRPr sz="1200">
                <a:solidFill>
                  <a:srgbClr val="757575"/>
                </a:solidFill>
                <a:latin typeface="Noto Sans Medium"/>
                <a:ea typeface="Noto Sans Medium"/>
                <a:cs typeface="Noto Sans Medium"/>
                <a:sym typeface="Noto Sans Medium"/>
              </a:defRPr>
            </a:lvl2pPr>
            <a:lvl3pPr marL="0" lvl="2" indent="0" algn="r">
              <a:spcBef>
                <a:spcPts val="0"/>
              </a:spcBef>
              <a:buNone/>
              <a:defRPr sz="1200">
                <a:solidFill>
                  <a:srgbClr val="757575"/>
                </a:solidFill>
                <a:latin typeface="Noto Sans Medium"/>
                <a:ea typeface="Noto Sans Medium"/>
                <a:cs typeface="Noto Sans Medium"/>
                <a:sym typeface="Noto Sans Medium"/>
              </a:defRPr>
            </a:lvl3pPr>
            <a:lvl4pPr marL="0" lvl="3" indent="0" algn="r">
              <a:spcBef>
                <a:spcPts val="0"/>
              </a:spcBef>
              <a:buNone/>
              <a:defRPr sz="1200">
                <a:solidFill>
                  <a:srgbClr val="757575"/>
                </a:solidFill>
                <a:latin typeface="Noto Sans Medium"/>
                <a:ea typeface="Noto Sans Medium"/>
                <a:cs typeface="Noto Sans Medium"/>
                <a:sym typeface="Noto Sans Medium"/>
              </a:defRPr>
            </a:lvl4pPr>
            <a:lvl5pPr marL="0" lvl="4" indent="0" algn="r">
              <a:spcBef>
                <a:spcPts val="0"/>
              </a:spcBef>
              <a:buNone/>
              <a:defRPr sz="1200">
                <a:solidFill>
                  <a:srgbClr val="757575"/>
                </a:solidFill>
                <a:latin typeface="Noto Sans Medium"/>
                <a:ea typeface="Noto Sans Medium"/>
                <a:cs typeface="Noto Sans Medium"/>
                <a:sym typeface="Noto Sans Medium"/>
              </a:defRPr>
            </a:lvl5pPr>
            <a:lvl6pPr marL="0" lvl="5" indent="0" algn="r">
              <a:spcBef>
                <a:spcPts val="0"/>
              </a:spcBef>
              <a:buNone/>
              <a:defRPr sz="1200">
                <a:solidFill>
                  <a:srgbClr val="757575"/>
                </a:solidFill>
                <a:latin typeface="Noto Sans Medium"/>
                <a:ea typeface="Noto Sans Medium"/>
                <a:cs typeface="Noto Sans Medium"/>
                <a:sym typeface="Noto Sans Medium"/>
              </a:defRPr>
            </a:lvl6pPr>
            <a:lvl7pPr marL="0" lvl="6" indent="0" algn="r">
              <a:spcBef>
                <a:spcPts val="0"/>
              </a:spcBef>
              <a:buNone/>
              <a:defRPr sz="1200">
                <a:solidFill>
                  <a:srgbClr val="757575"/>
                </a:solidFill>
                <a:latin typeface="Noto Sans Medium"/>
                <a:ea typeface="Noto Sans Medium"/>
                <a:cs typeface="Noto Sans Medium"/>
                <a:sym typeface="Noto Sans Medium"/>
              </a:defRPr>
            </a:lvl7pPr>
            <a:lvl8pPr marL="0" lvl="7" indent="0" algn="r">
              <a:spcBef>
                <a:spcPts val="0"/>
              </a:spcBef>
              <a:buNone/>
              <a:defRPr sz="1200">
                <a:solidFill>
                  <a:srgbClr val="757575"/>
                </a:solidFill>
                <a:latin typeface="Noto Sans Medium"/>
                <a:ea typeface="Noto Sans Medium"/>
                <a:cs typeface="Noto Sans Medium"/>
                <a:sym typeface="Noto Sans Medium"/>
              </a:defRPr>
            </a:lvl8pPr>
            <a:lvl9pPr marL="0" lvl="8" indent="0" algn="r">
              <a:spcBef>
                <a:spcPts val="0"/>
              </a:spcBef>
              <a:buNone/>
              <a:defRPr sz="1200">
                <a:solidFill>
                  <a:srgbClr val="757575"/>
                </a:solidFill>
                <a:latin typeface="Noto Sans Medium"/>
                <a:ea typeface="Noto Sans Medium"/>
                <a:cs typeface="Noto Sans Medium"/>
                <a:sym typeface="Noto Sans Medium"/>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olo el título">
  <p:cSld name="Solo el título">
    <p:spTree>
      <p:nvGrpSpPr>
        <p:cNvPr id="1" name="Shape 178"/>
        <p:cNvGrpSpPr/>
        <p:nvPr/>
      </p:nvGrpSpPr>
      <p:grpSpPr>
        <a:xfrm>
          <a:off x="0" y="0"/>
          <a:ext cx="0" cy="0"/>
          <a:chOff x="0" y="0"/>
          <a:chExt cx="0" cy="0"/>
        </a:xfrm>
      </p:grpSpPr>
      <p:pic>
        <p:nvPicPr>
          <p:cNvPr id="179" name="Google Shape;179;p6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466" y="1388"/>
            <a:ext cx="12189532" cy="6856612"/>
          </a:xfrm>
          <a:prstGeom prst="rect">
            <a:avLst/>
          </a:prstGeom>
          <a:noFill/>
          <a:ln>
            <a:noFill/>
          </a:ln>
        </p:spPr>
      </p:pic>
      <p:sp>
        <p:nvSpPr>
          <p:cNvPr id="180" name="Google Shape;180;p62"/>
          <p:cNvSpPr txBox="1">
            <a:spLocks noGrp="1"/>
          </p:cNvSpPr>
          <p:nvPr>
            <p:ph type="sldNum" idx="12"/>
          </p:nvPr>
        </p:nvSpPr>
        <p:spPr>
          <a:xfrm>
            <a:off x="9448800" y="638314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575"/>
                </a:solidFill>
                <a:latin typeface="Noto Sans Medium"/>
                <a:ea typeface="Noto Sans Medium"/>
                <a:cs typeface="Noto Sans Medium"/>
                <a:sym typeface="Noto Sans Medium"/>
              </a:defRPr>
            </a:lvl1pPr>
            <a:lvl2pPr marL="0" lvl="1" indent="0" algn="r">
              <a:spcBef>
                <a:spcPts val="0"/>
              </a:spcBef>
              <a:buNone/>
              <a:defRPr sz="1200">
                <a:solidFill>
                  <a:srgbClr val="757575"/>
                </a:solidFill>
                <a:latin typeface="Noto Sans Medium"/>
                <a:ea typeface="Noto Sans Medium"/>
                <a:cs typeface="Noto Sans Medium"/>
                <a:sym typeface="Noto Sans Medium"/>
              </a:defRPr>
            </a:lvl2pPr>
            <a:lvl3pPr marL="0" lvl="2" indent="0" algn="r">
              <a:spcBef>
                <a:spcPts val="0"/>
              </a:spcBef>
              <a:buNone/>
              <a:defRPr sz="1200">
                <a:solidFill>
                  <a:srgbClr val="757575"/>
                </a:solidFill>
                <a:latin typeface="Noto Sans Medium"/>
                <a:ea typeface="Noto Sans Medium"/>
                <a:cs typeface="Noto Sans Medium"/>
                <a:sym typeface="Noto Sans Medium"/>
              </a:defRPr>
            </a:lvl3pPr>
            <a:lvl4pPr marL="0" lvl="3" indent="0" algn="r">
              <a:spcBef>
                <a:spcPts val="0"/>
              </a:spcBef>
              <a:buNone/>
              <a:defRPr sz="1200">
                <a:solidFill>
                  <a:srgbClr val="757575"/>
                </a:solidFill>
                <a:latin typeface="Noto Sans Medium"/>
                <a:ea typeface="Noto Sans Medium"/>
                <a:cs typeface="Noto Sans Medium"/>
                <a:sym typeface="Noto Sans Medium"/>
              </a:defRPr>
            </a:lvl4pPr>
            <a:lvl5pPr marL="0" lvl="4" indent="0" algn="r">
              <a:spcBef>
                <a:spcPts val="0"/>
              </a:spcBef>
              <a:buNone/>
              <a:defRPr sz="1200">
                <a:solidFill>
                  <a:srgbClr val="757575"/>
                </a:solidFill>
                <a:latin typeface="Noto Sans Medium"/>
                <a:ea typeface="Noto Sans Medium"/>
                <a:cs typeface="Noto Sans Medium"/>
                <a:sym typeface="Noto Sans Medium"/>
              </a:defRPr>
            </a:lvl5pPr>
            <a:lvl6pPr marL="0" lvl="5" indent="0" algn="r">
              <a:spcBef>
                <a:spcPts val="0"/>
              </a:spcBef>
              <a:buNone/>
              <a:defRPr sz="1200">
                <a:solidFill>
                  <a:srgbClr val="757575"/>
                </a:solidFill>
                <a:latin typeface="Noto Sans Medium"/>
                <a:ea typeface="Noto Sans Medium"/>
                <a:cs typeface="Noto Sans Medium"/>
                <a:sym typeface="Noto Sans Medium"/>
              </a:defRPr>
            </a:lvl6pPr>
            <a:lvl7pPr marL="0" lvl="6" indent="0" algn="r">
              <a:spcBef>
                <a:spcPts val="0"/>
              </a:spcBef>
              <a:buNone/>
              <a:defRPr sz="1200">
                <a:solidFill>
                  <a:srgbClr val="757575"/>
                </a:solidFill>
                <a:latin typeface="Noto Sans Medium"/>
                <a:ea typeface="Noto Sans Medium"/>
                <a:cs typeface="Noto Sans Medium"/>
                <a:sym typeface="Noto Sans Medium"/>
              </a:defRPr>
            </a:lvl7pPr>
            <a:lvl8pPr marL="0" lvl="7" indent="0" algn="r">
              <a:spcBef>
                <a:spcPts val="0"/>
              </a:spcBef>
              <a:buNone/>
              <a:defRPr sz="1200">
                <a:solidFill>
                  <a:srgbClr val="757575"/>
                </a:solidFill>
                <a:latin typeface="Noto Sans Medium"/>
                <a:ea typeface="Noto Sans Medium"/>
                <a:cs typeface="Noto Sans Medium"/>
                <a:sym typeface="Noto Sans Medium"/>
              </a:defRPr>
            </a:lvl8pPr>
            <a:lvl9pPr marL="0" lvl="8" indent="0" algn="r">
              <a:spcBef>
                <a:spcPts val="0"/>
              </a:spcBef>
              <a:buNone/>
              <a:defRPr sz="1200">
                <a:solidFill>
                  <a:srgbClr val="757575"/>
                </a:solidFill>
                <a:latin typeface="Noto Sans Medium"/>
                <a:ea typeface="Noto Sans Medium"/>
                <a:cs typeface="Noto Sans Medium"/>
                <a:sym typeface="Noto Sans Medium"/>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ítulo vertical y texto">
  <p:cSld name="Título vertical y texto">
    <p:spTree>
      <p:nvGrpSpPr>
        <p:cNvPr id="1" name="Shape 181"/>
        <p:cNvGrpSpPr/>
        <p:nvPr/>
      </p:nvGrpSpPr>
      <p:grpSpPr>
        <a:xfrm>
          <a:off x="0" y="0"/>
          <a:ext cx="0" cy="0"/>
          <a:chOff x="0" y="0"/>
          <a:chExt cx="0" cy="0"/>
        </a:xfrm>
      </p:grpSpPr>
      <p:pic>
        <p:nvPicPr>
          <p:cNvPr id="182" name="Google Shape;182;p6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388"/>
            <a:ext cx="12187064" cy="6855224"/>
          </a:xfrm>
          <a:prstGeom prst="rect">
            <a:avLst/>
          </a:prstGeom>
          <a:noFill/>
          <a:ln>
            <a:noFill/>
          </a:ln>
        </p:spPr>
      </p:pic>
      <p:sp>
        <p:nvSpPr>
          <p:cNvPr id="183" name="Google Shape;183;p63"/>
          <p:cNvSpPr txBox="1">
            <a:spLocks noGrp="1"/>
          </p:cNvSpPr>
          <p:nvPr>
            <p:ph type="sldNum" idx="12"/>
          </p:nvPr>
        </p:nvSpPr>
        <p:spPr>
          <a:xfrm>
            <a:off x="9448800" y="638314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575"/>
                </a:solidFill>
                <a:latin typeface="Noto Sans Medium"/>
                <a:ea typeface="Noto Sans Medium"/>
                <a:cs typeface="Noto Sans Medium"/>
                <a:sym typeface="Noto Sans Medium"/>
              </a:defRPr>
            </a:lvl1pPr>
            <a:lvl2pPr marL="0" lvl="1" indent="0" algn="r">
              <a:spcBef>
                <a:spcPts val="0"/>
              </a:spcBef>
              <a:buNone/>
              <a:defRPr sz="1200">
                <a:solidFill>
                  <a:srgbClr val="757575"/>
                </a:solidFill>
                <a:latin typeface="Noto Sans Medium"/>
                <a:ea typeface="Noto Sans Medium"/>
                <a:cs typeface="Noto Sans Medium"/>
                <a:sym typeface="Noto Sans Medium"/>
              </a:defRPr>
            </a:lvl2pPr>
            <a:lvl3pPr marL="0" lvl="2" indent="0" algn="r">
              <a:spcBef>
                <a:spcPts val="0"/>
              </a:spcBef>
              <a:buNone/>
              <a:defRPr sz="1200">
                <a:solidFill>
                  <a:srgbClr val="757575"/>
                </a:solidFill>
                <a:latin typeface="Noto Sans Medium"/>
                <a:ea typeface="Noto Sans Medium"/>
                <a:cs typeface="Noto Sans Medium"/>
                <a:sym typeface="Noto Sans Medium"/>
              </a:defRPr>
            </a:lvl3pPr>
            <a:lvl4pPr marL="0" lvl="3" indent="0" algn="r">
              <a:spcBef>
                <a:spcPts val="0"/>
              </a:spcBef>
              <a:buNone/>
              <a:defRPr sz="1200">
                <a:solidFill>
                  <a:srgbClr val="757575"/>
                </a:solidFill>
                <a:latin typeface="Noto Sans Medium"/>
                <a:ea typeface="Noto Sans Medium"/>
                <a:cs typeface="Noto Sans Medium"/>
                <a:sym typeface="Noto Sans Medium"/>
              </a:defRPr>
            </a:lvl4pPr>
            <a:lvl5pPr marL="0" lvl="4" indent="0" algn="r">
              <a:spcBef>
                <a:spcPts val="0"/>
              </a:spcBef>
              <a:buNone/>
              <a:defRPr sz="1200">
                <a:solidFill>
                  <a:srgbClr val="757575"/>
                </a:solidFill>
                <a:latin typeface="Noto Sans Medium"/>
                <a:ea typeface="Noto Sans Medium"/>
                <a:cs typeface="Noto Sans Medium"/>
                <a:sym typeface="Noto Sans Medium"/>
              </a:defRPr>
            </a:lvl5pPr>
            <a:lvl6pPr marL="0" lvl="5" indent="0" algn="r">
              <a:spcBef>
                <a:spcPts val="0"/>
              </a:spcBef>
              <a:buNone/>
              <a:defRPr sz="1200">
                <a:solidFill>
                  <a:srgbClr val="757575"/>
                </a:solidFill>
                <a:latin typeface="Noto Sans Medium"/>
                <a:ea typeface="Noto Sans Medium"/>
                <a:cs typeface="Noto Sans Medium"/>
                <a:sym typeface="Noto Sans Medium"/>
              </a:defRPr>
            </a:lvl6pPr>
            <a:lvl7pPr marL="0" lvl="6" indent="0" algn="r">
              <a:spcBef>
                <a:spcPts val="0"/>
              </a:spcBef>
              <a:buNone/>
              <a:defRPr sz="1200">
                <a:solidFill>
                  <a:srgbClr val="757575"/>
                </a:solidFill>
                <a:latin typeface="Noto Sans Medium"/>
                <a:ea typeface="Noto Sans Medium"/>
                <a:cs typeface="Noto Sans Medium"/>
                <a:sym typeface="Noto Sans Medium"/>
              </a:defRPr>
            </a:lvl7pPr>
            <a:lvl8pPr marL="0" lvl="7" indent="0" algn="r">
              <a:spcBef>
                <a:spcPts val="0"/>
              </a:spcBef>
              <a:buNone/>
              <a:defRPr sz="1200">
                <a:solidFill>
                  <a:srgbClr val="757575"/>
                </a:solidFill>
                <a:latin typeface="Noto Sans Medium"/>
                <a:ea typeface="Noto Sans Medium"/>
                <a:cs typeface="Noto Sans Medium"/>
                <a:sym typeface="Noto Sans Medium"/>
              </a:defRPr>
            </a:lvl8pPr>
            <a:lvl9pPr marL="0" lvl="8" indent="0" algn="r">
              <a:spcBef>
                <a:spcPts val="0"/>
              </a:spcBef>
              <a:buNone/>
              <a:defRPr sz="1200">
                <a:solidFill>
                  <a:srgbClr val="757575"/>
                </a:solidFill>
                <a:latin typeface="Noto Sans Medium"/>
                <a:ea typeface="Noto Sans Medium"/>
                <a:cs typeface="Noto Sans Medium"/>
                <a:sym typeface="Noto Sans Medium"/>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0"/>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84"/>
        <p:cNvGrpSpPr/>
        <p:nvPr/>
      </p:nvGrpSpPr>
      <p:grpSpPr>
        <a:xfrm>
          <a:off x="0" y="0"/>
          <a:ext cx="0" cy="0"/>
          <a:chOff x="0" y="0"/>
          <a:chExt cx="0" cy="0"/>
        </a:xfrm>
      </p:grpSpPr>
      <p:pic>
        <p:nvPicPr>
          <p:cNvPr id="185" name="Google Shape;185;p6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388"/>
            <a:ext cx="12187064" cy="6855224"/>
          </a:xfrm>
          <a:prstGeom prst="rect">
            <a:avLst/>
          </a:prstGeom>
          <a:noFill/>
          <a:ln>
            <a:noFill/>
          </a:ln>
        </p:spPr>
      </p:pic>
      <p:sp>
        <p:nvSpPr>
          <p:cNvPr id="186" name="Google Shape;186;p64"/>
          <p:cNvSpPr txBox="1">
            <a:spLocks noGrp="1"/>
          </p:cNvSpPr>
          <p:nvPr>
            <p:ph type="sldNum" idx="12"/>
          </p:nvPr>
        </p:nvSpPr>
        <p:spPr>
          <a:xfrm>
            <a:off x="9448800" y="638314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575"/>
                </a:solidFill>
                <a:latin typeface="Noto Sans Medium"/>
                <a:ea typeface="Noto Sans Medium"/>
                <a:cs typeface="Noto Sans Medium"/>
                <a:sym typeface="Noto Sans Medium"/>
              </a:defRPr>
            </a:lvl1pPr>
            <a:lvl2pPr marL="0" lvl="1" indent="0" algn="r">
              <a:spcBef>
                <a:spcPts val="0"/>
              </a:spcBef>
              <a:buNone/>
              <a:defRPr sz="1200">
                <a:solidFill>
                  <a:srgbClr val="757575"/>
                </a:solidFill>
                <a:latin typeface="Noto Sans Medium"/>
                <a:ea typeface="Noto Sans Medium"/>
                <a:cs typeface="Noto Sans Medium"/>
                <a:sym typeface="Noto Sans Medium"/>
              </a:defRPr>
            </a:lvl2pPr>
            <a:lvl3pPr marL="0" lvl="2" indent="0" algn="r">
              <a:spcBef>
                <a:spcPts val="0"/>
              </a:spcBef>
              <a:buNone/>
              <a:defRPr sz="1200">
                <a:solidFill>
                  <a:srgbClr val="757575"/>
                </a:solidFill>
                <a:latin typeface="Noto Sans Medium"/>
                <a:ea typeface="Noto Sans Medium"/>
                <a:cs typeface="Noto Sans Medium"/>
                <a:sym typeface="Noto Sans Medium"/>
              </a:defRPr>
            </a:lvl3pPr>
            <a:lvl4pPr marL="0" lvl="3" indent="0" algn="r">
              <a:spcBef>
                <a:spcPts val="0"/>
              </a:spcBef>
              <a:buNone/>
              <a:defRPr sz="1200">
                <a:solidFill>
                  <a:srgbClr val="757575"/>
                </a:solidFill>
                <a:latin typeface="Noto Sans Medium"/>
                <a:ea typeface="Noto Sans Medium"/>
                <a:cs typeface="Noto Sans Medium"/>
                <a:sym typeface="Noto Sans Medium"/>
              </a:defRPr>
            </a:lvl4pPr>
            <a:lvl5pPr marL="0" lvl="4" indent="0" algn="r">
              <a:spcBef>
                <a:spcPts val="0"/>
              </a:spcBef>
              <a:buNone/>
              <a:defRPr sz="1200">
                <a:solidFill>
                  <a:srgbClr val="757575"/>
                </a:solidFill>
                <a:latin typeface="Noto Sans Medium"/>
                <a:ea typeface="Noto Sans Medium"/>
                <a:cs typeface="Noto Sans Medium"/>
                <a:sym typeface="Noto Sans Medium"/>
              </a:defRPr>
            </a:lvl5pPr>
            <a:lvl6pPr marL="0" lvl="5" indent="0" algn="r">
              <a:spcBef>
                <a:spcPts val="0"/>
              </a:spcBef>
              <a:buNone/>
              <a:defRPr sz="1200">
                <a:solidFill>
                  <a:srgbClr val="757575"/>
                </a:solidFill>
                <a:latin typeface="Noto Sans Medium"/>
                <a:ea typeface="Noto Sans Medium"/>
                <a:cs typeface="Noto Sans Medium"/>
                <a:sym typeface="Noto Sans Medium"/>
              </a:defRPr>
            </a:lvl6pPr>
            <a:lvl7pPr marL="0" lvl="6" indent="0" algn="r">
              <a:spcBef>
                <a:spcPts val="0"/>
              </a:spcBef>
              <a:buNone/>
              <a:defRPr sz="1200">
                <a:solidFill>
                  <a:srgbClr val="757575"/>
                </a:solidFill>
                <a:latin typeface="Noto Sans Medium"/>
                <a:ea typeface="Noto Sans Medium"/>
                <a:cs typeface="Noto Sans Medium"/>
                <a:sym typeface="Noto Sans Medium"/>
              </a:defRPr>
            </a:lvl7pPr>
            <a:lvl8pPr marL="0" lvl="7" indent="0" algn="r">
              <a:spcBef>
                <a:spcPts val="0"/>
              </a:spcBef>
              <a:buNone/>
              <a:defRPr sz="1200">
                <a:solidFill>
                  <a:srgbClr val="757575"/>
                </a:solidFill>
                <a:latin typeface="Noto Sans Medium"/>
                <a:ea typeface="Noto Sans Medium"/>
                <a:cs typeface="Noto Sans Medium"/>
                <a:sym typeface="Noto Sans Medium"/>
              </a:defRPr>
            </a:lvl8pPr>
            <a:lvl9pPr marL="0" lvl="8" indent="0" algn="r">
              <a:spcBef>
                <a:spcPts val="0"/>
              </a:spcBef>
              <a:buNone/>
              <a:defRPr sz="1200">
                <a:solidFill>
                  <a:srgbClr val="757575"/>
                </a:solidFill>
                <a:latin typeface="Noto Sans Medium"/>
                <a:ea typeface="Noto Sans Medium"/>
                <a:cs typeface="Noto Sans Medium"/>
                <a:sym typeface="Noto Sans Medium"/>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ido con título">
  <p:cSld name="Contenido con título">
    <p:spTree>
      <p:nvGrpSpPr>
        <p:cNvPr id="1" name="Shape 187"/>
        <p:cNvGrpSpPr/>
        <p:nvPr/>
      </p:nvGrpSpPr>
      <p:grpSpPr>
        <a:xfrm>
          <a:off x="0" y="0"/>
          <a:ext cx="0" cy="0"/>
          <a:chOff x="0" y="0"/>
          <a:chExt cx="0" cy="0"/>
        </a:xfrm>
      </p:grpSpPr>
      <p:pic>
        <p:nvPicPr>
          <p:cNvPr id="188" name="Google Shape;188;p6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466" y="0"/>
            <a:ext cx="12263102" cy="6900788"/>
          </a:xfrm>
          <a:prstGeom prst="rect">
            <a:avLst/>
          </a:prstGeom>
          <a:noFill/>
          <a:ln>
            <a:noFill/>
          </a:ln>
        </p:spPr>
      </p:pic>
      <p:sp>
        <p:nvSpPr>
          <p:cNvPr id="189" name="Google Shape;189;p65"/>
          <p:cNvSpPr/>
          <p:nvPr/>
        </p:nvSpPr>
        <p:spPr>
          <a:xfrm>
            <a:off x="9009888" y="3523553"/>
            <a:ext cx="2783100" cy="254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RECUADRO PARA TRADUCCIÓN DE SEÑAS</a:t>
            </a:r>
            <a:endParaRPr sz="1800">
              <a:solidFill>
                <a:schemeClr val="dk1"/>
              </a:solidFill>
              <a:latin typeface="Calibri"/>
              <a:ea typeface="Calibri"/>
              <a:cs typeface="Calibri"/>
              <a:sym typeface="Calibri"/>
            </a:endParaRPr>
          </a:p>
        </p:txBody>
      </p:sp>
      <p:sp>
        <p:nvSpPr>
          <p:cNvPr id="190" name="Google Shape;190;p65"/>
          <p:cNvSpPr txBox="1"/>
          <p:nvPr/>
        </p:nvSpPr>
        <p:spPr>
          <a:xfrm>
            <a:off x="9680252" y="3853526"/>
            <a:ext cx="1495500" cy="3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A42145"/>
              </a:buClr>
              <a:buSzPts val="1351"/>
              <a:buFont typeface="Calibri"/>
              <a:buNone/>
            </a:pPr>
            <a:r>
              <a:rPr lang="en-US" sz="1351" b="0" i="0" u="none" strike="noStrike" cap="none">
                <a:solidFill>
                  <a:srgbClr val="A42145"/>
                </a:solidFill>
                <a:latin typeface="Calibri"/>
                <a:ea typeface="Calibri"/>
                <a:cs typeface="Calibri"/>
                <a:sym typeface="Calibri"/>
              </a:rPr>
              <a:t>(BORRAR)</a:t>
            </a:r>
            <a:endParaRPr sz="1800">
              <a:solidFill>
                <a:schemeClr val="dk1"/>
              </a:solidFill>
              <a:latin typeface="Calibri"/>
              <a:ea typeface="Calibri"/>
              <a:cs typeface="Calibri"/>
              <a:sym typeface="Calibri"/>
            </a:endParaRPr>
          </a:p>
        </p:txBody>
      </p:sp>
      <p:sp>
        <p:nvSpPr>
          <p:cNvPr id="191" name="Google Shape;191;p65"/>
          <p:cNvSpPr txBox="1">
            <a:spLocks noGrp="1"/>
          </p:cNvSpPr>
          <p:nvPr>
            <p:ph type="sldNum" idx="12"/>
          </p:nvPr>
        </p:nvSpPr>
        <p:spPr>
          <a:xfrm>
            <a:off x="9448800" y="638314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575"/>
                </a:solidFill>
                <a:latin typeface="Noto Sans Medium"/>
                <a:ea typeface="Noto Sans Medium"/>
                <a:cs typeface="Noto Sans Medium"/>
                <a:sym typeface="Noto Sans Medium"/>
              </a:defRPr>
            </a:lvl1pPr>
            <a:lvl2pPr marL="0" lvl="1" indent="0" algn="r">
              <a:spcBef>
                <a:spcPts val="0"/>
              </a:spcBef>
              <a:buNone/>
              <a:defRPr sz="1200">
                <a:solidFill>
                  <a:srgbClr val="757575"/>
                </a:solidFill>
                <a:latin typeface="Noto Sans Medium"/>
                <a:ea typeface="Noto Sans Medium"/>
                <a:cs typeface="Noto Sans Medium"/>
                <a:sym typeface="Noto Sans Medium"/>
              </a:defRPr>
            </a:lvl2pPr>
            <a:lvl3pPr marL="0" lvl="2" indent="0" algn="r">
              <a:spcBef>
                <a:spcPts val="0"/>
              </a:spcBef>
              <a:buNone/>
              <a:defRPr sz="1200">
                <a:solidFill>
                  <a:srgbClr val="757575"/>
                </a:solidFill>
                <a:latin typeface="Noto Sans Medium"/>
                <a:ea typeface="Noto Sans Medium"/>
                <a:cs typeface="Noto Sans Medium"/>
                <a:sym typeface="Noto Sans Medium"/>
              </a:defRPr>
            </a:lvl3pPr>
            <a:lvl4pPr marL="0" lvl="3" indent="0" algn="r">
              <a:spcBef>
                <a:spcPts val="0"/>
              </a:spcBef>
              <a:buNone/>
              <a:defRPr sz="1200">
                <a:solidFill>
                  <a:srgbClr val="757575"/>
                </a:solidFill>
                <a:latin typeface="Noto Sans Medium"/>
                <a:ea typeface="Noto Sans Medium"/>
                <a:cs typeface="Noto Sans Medium"/>
                <a:sym typeface="Noto Sans Medium"/>
              </a:defRPr>
            </a:lvl4pPr>
            <a:lvl5pPr marL="0" lvl="4" indent="0" algn="r">
              <a:spcBef>
                <a:spcPts val="0"/>
              </a:spcBef>
              <a:buNone/>
              <a:defRPr sz="1200">
                <a:solidFill>
                  <a:srgbClr val="757575"/>
                </a:solidFill>
                <a:latin typeface="Noto Sans Medium"/>
                <a:ea typeface="Noto Sans Medium"/>
                <a:cs typeface="Noto Sans Medium"/>
                <a:sym typeface="Noto Sans Medium"/>
              </a:defRPr>
            </a:lvl5pPr>
            <a:lvl6pPr marL="0" lvl="5" indent="0" algn="r">
              <a:spcBef>
                <a:spcPts val="0"/>
              </a:spcBef>
              <a:buNone/>
              <a:defRPr sz="1200">
                <a:solidFill>
                  <a:srgbClr val="757575"/>
                </a:solidFill>
                <a:latin typeface="Noto Sans Medium"/>
                <a:ea typeface="Noto Sans Medium"/>
                <a:cs typeface="Noto Sans Medium"/>
                <a:sym typeface="Noto Sans Medium"/>
              </a:defRPr>
            </a:lvl6pPr>
            <a:lvl7pPr marL="0" lvl="6" indent="0" algn="r">
              <a:spcBef>
                <a:spcPts val="0"/>
              </a:spcBef>
              <a:buNone/>
              <a:defRPr sz="1200">
                <a:solidFill>
                  <a:srgbClr val="757575"/>
                </a:solidFill>
                <a:latin typeface="Noto Sans Medium"/>
                <a:ea typeface="Noto Sans Medium"/>
                <a:cs typeface="Noto Sans Medium"/>
                <a:sym typeface="Noto Sans Medium"/>
              </a:defRPr>
            </a:lvl7pPr>
            <a:lvl8pPr marL="0" lvl="7" indent="0" algn="r">
              <a:spcBef>
                <a:spcPts val="0"/>
              </a:spcBef>
              <a:buNone/>
              <a:defRPr sz="1200">
                <a:solidFill>
                  <a:srgbClr val="757575"/>
                </a:solidFill>
                <a:latin typeface="Noto Sans Medium"/>
                <a:ea typeface="Noto Sans Medium"/>
                <a:cs typeface="Noto Sans Medium"/>
                <a:sym typeface="Noto Sans Medium"/>
              </a:defRPr>
            </a:lvl8pPr>
            <a:lvl9pPr marL="0" lvl="8" indent="0" algn="r">
              <a:spcBef>
                <a:spcPts val="0"/>
              </a:spcBef>
              <a:buNone/>
              <a:defRPr sz="1200">
                <a:solidFill>
                  <a:srgbClr val="757575"/>
                </a:solidFill>
                <a:latin typeface="Noto Sans Medium"/>
                <a:ea typeface="Noto Sans Medium"/>
                <a:cs typeface="Noto Sans Medium"/>
                <a:sym typeface="Noto Sans Medium"/>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Diseño personalizado">
  <p:cSld name="4_Diseño personalizado">
    <p:spTree>
      <p:nvGrpSpPr>
        <p:cNvPr id="1" name="Shape 192"/>
        <p:cNvGrpSpPr/>
        <p:nvPr/>
      </p:nvGrpSpPr>
      <p:grpSpPr>
        <a:xfrm>
          <a:off x="0" y="0"/>
          <a:ext cx="0" cy="0"/>
          <a:chOff x="0" y="0"/>
          <a:chExt cx="0" cy="0"/>
        </a:xfrm>
      </p:grpSpPr>
      <p:pic>
        <p:nvPicPr>
          <p:cNvPr id="193" name="Google Shape;193;p6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388"/>
            <a:ext cx="12189533" cy="6856612"/>
          </a:xfrm>
          <a:prstGeom prst="rect">
            <a:avLst/>
          </a:prstGeom>
          <a:noFill/>
          <a:ln>
            <a:noFill/>
          </a:ln>
        </p:spPr>
      </p:pic>
      <p:sp>
        <p:nvSpPr>
          <p:cNvPr id="194" name="Google Shape;194;p66"/>
          <p:cNvSpPr txBox="1">
            <a:spLocks noGrp="1"/>
          </p:cNvSpPr>
          <p:nvPr>
            <p:ph type="sldNum" idx="12"/>
          </p:nvPr>
        </p:nvSpPr>
        <p:spPr>
          <a:xfrm>
            <a:off x="9448800" y="638314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57575"/>
                </a:solidFill>
                <a:latin typeface="Noto Sans Medium"/>
                <a:ea typeface="Noto Sans Medium"/>
                <a:cs typeface="Noto Sans Medium"/>
                <a:sym typeface="Noto Sans Medium"/>
              </a:defRPr>
            </a:lvl1pPr>
            <a:lvl2pPr marL="0" lvl="1" indent="0" algn="r">
              <a:spcBef>
                <a:spcPts val="0"/>
              </a:spcBef>
              <a:buNone/>
              <a:defRPr sz="1200">
                <a:solidFill>
                  <a:srgbClr val="757575"/>
                </a:solidFill>
                <a:latin typeface="Noto Sans Medium"/>
                <a:ea typeface="Noto Sans Medium"/>
                <a:cs typeface="Noto Sans Medium"/>
                <a:sym typeface="Noto Sans Medium"/>
              </a:defRPr>
            </a:lvl2pPr>
            <a:lvl3pPr marL="0" lvl="2" indent="0" algn="r">
              <a:spcBef>
                <a:spcPts val="0"/>
              </a:spcBef>
              <a:buNone/>
              <a:defRPr sz="1200">
                <a:solidFill>
                  <a:srgbClr val="757575"/>
                </a:solidFill>
                <a:latin typeface="Noto Sans Medium"/>
                <a:ea typeface="Noto Sans Medium"/>
                <a:cs typeface="Noto Sans Medium"/>
                <a:sym typeface="Noto Sans Medium"/>
              </a:defRPr>
            </a:lvl3pPr>
            <a:lvl4pPr marL="0" lvl="3" indent="0" algn="r">
              <a:spcBef>
                <a:spcPts val="0"/>
              </a:spcBef>
              <a:buNone/>
              <a:defRPr sz="1200">
                <a:solidFill>
                  <a:srgbClr val="757575"/>
                </a:solidFill>
                <a:latin typeface="Noto Sans Medium"/>
                <a:ea typeface="Noto Sans Medium"/>
                <a:cs typeface="Noto Sans Medium"/>
                <a:sym typeface="Noto Sans Medium"/>
              </a:defRPr>
            </a:lvl4pPr>
            <a:lvl5pPr marL="0" lvl="4" indent="0" algn="r">
              <a:spcBef>
                <a:spcPts val="0"/>
              </a:spcBef>
              <a:buNone/>
              <a:defRPr sz="1200">
                <a:solidFill>
                  <a:srgbClr val="757575"/>
                </a:solidFill>
                <a:latin typeface="Noto Sans Medium"/>
                <a:ea typeface="Noto Sans Medium"/>
                <a:cs typeface="Noto Sans Medium"/>
                <a:sym typeface="Noto Sans Medium"/>
              </a:defRPr>
            </a:lvl5pPr>
            <a:lvl6pPr marL="0" lvl="5" indent="0" algn="r">
              <a:spcBef>
                <a:spcPts val="0"/>
              </a:spcBef>
              <a:buNone/>
              <a:defRPr sz="1200">
                <a:solidFill>
                  <a:srgbClr val="757575"/>
                </a:solidFill>
                <a:latin typeface="Noto Sans Medium"/>
                <a:ea typeface="Noto Sans Medium"/>
                <a:cs typeface="Noto Sans Medium"/>
                <a:sym typeface="Noto Sans Medium"/>
              </a:defRPr>
            </a:lvl6pPr>
            <a:lvl7pPr marL="0" lvl="6" indent="0" algn="r">
              <a:spcBef>
                <a:spcPts val="0"/>
              </a:spcBef>
              <a:buNone/>
              <a:defRPr sz="1200">
                <a:solidFill>
                  <a:srgbClr val="757575"/>
                </a:solidFill>
                <a:latin typeface="Noto Sans Medium"/>
                <a:ea typeface="Noto Sans Medium"/>
                <a:cs typeface="Noto Sans Medium"/>
                <a:sym typeface="Noto Sans Medium"/>
              </a:defRPr>
            </a:lvl7pPr>
            <a:lvl8pPr marL="0" lvl="7" indent="0" algn="r">
              <a:spcBef>
                <a:spcPts val="0"/>
              </a:spcBef>
              <a:buNone/>
              <a:defRPr sz="1200">
                <a:solidFill>
                  <a:srgbClr val="757575"/>
                </a:solidFill>
                <a:latin typeface="Noto Sans Medium"/>
                <a:ea typeface="Noto Sans Medium"/>
                <a:cs typeface="Noto Sans Medium"/>
                <a:sym typeface="Noto Sans Medium"/>
              </a:defRPr>
            </a:lvl8pPr>
            <a:lvl9pPr marL="0" lvl="8" indent="0" algn="r">
              <a:spcBef>
                <a:spcPts val="0"/>
              </a:spcBef>
              <a:buNone/>
              <a:defRPr sz="1200">
                <a:solidFill>
                  <a:srgbClr val="757575"/>
                </a:solidFill>
                <a:latin typeface="Noto Sans Medium"/>
                <a:ea typeface="Noto Sans Medium"/>
                <a:cs typeface="Noto Sans Medium"/>
                <a:sym typeface="Noto Sans Medium"/>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Noto Sa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3" name="Google Shape;3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1"/>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2"/>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3"/>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4"/>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5"/>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Noto Sans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6"/>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Noto Sans Medium"/>
              <a:buNone/>
              <a:defRPr sz="4400" b="0" i="0" u="none" strike="noStrike" cap="none">
                <a:solidFill>
                  <a:schemeClr val="dk1"/>
                </a:solidFill>
                <a:latin typeface="Noto Sans Medium"/>
                <a:ea typeface="Noto Sans Medium"/>
                <a:cs typeface="Noto Sans Medium"/>
                <a:sym typeface="Noto Sa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Medium"/>
                <a:ea typeface="Noto Sans Medium"/>
                <a:cs typeface="Noto Sans Medium"/>
                <a:sym typeface="Noto Sans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Noto Sans Medium"/>
                <a:ea typeface="Noto Sans Medium"/>
                <a:cs typeface="Noto Sans Medium"/>
                <a:sym typeface="Noto Sans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Noto Sans Medium"/>
                <a:ea typeface="Noto Sans Medium"/>
                <a:cs typeface="Noto Sans Medium"/>
                <a:sym typeface="Noto Sans Mediu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oto Sans Medium"/>
                <a:ea typeface="Noto Sans Medium"/>
                <a:cs typeface="Noto Sans Medium"/>
                <a:sym typeface="Noto Sans Mediu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oto Sans Medium"/>
                <a:ea typeface="Noto Sans Medium"/>
                <a:cs typeface="Noto Sans Medium"/>
                <a:sym typeface="Noto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Noto Sans Medium"/>
                <a:ea typeface="Noto Sans Medium"/>
                <a:cs typeface="Noto Sans Medium"/>
                <a:sym typeface="Noto Sans Medium"/>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Noto Sans Medium"/>
                <a:ea typeface="Noto Sans Medium"/>
                <a:cs typeface="Noto Sans Medium"/>
                <a:sym typeface="Noto Sans Medium"/>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2"/>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Noto Sans Medium"/>
                <a:ea typeface="Noto Sans Medium"/>
                <a:cs typeface="Noto Sans Medium"/>
                <a:sym typeface="Noto Sans Medium"/>
              </a:defRPr>
            </a:lvl1pPr>
            <a:lvl2pPr marL="0" marR="0" lvl="1" indent="0" algn="r" rtl="0">
              <a:spcBef>
                <a:spcPts val="0"/>
              </a:spcBef>
              <a:buNone/>
              <a:defRPr sz="1200" b="0" i="0" u="none" strike="noStrike" cap="none">
                <a:solidFill>
                  <a:srgbClr val="757575"/>
                </a:solidFill>
                <a:latin typeface="Noto Sans Medium"/>
                <a:ea typeface="Noto Sans Medium"/>
                <a:cs typeface="Noto Sans Medium"/>
                <a:sym typeface="Noto Sans Medium"/>
              </a:defRPr>
            </a:lvl2pPr>
            <a:lvl3pPr marL="0" marR="0" lvl="2" indent="0" algn="r" rtl="0">
              <a:spcBef>
                <a:spcPts val="0"/>
              </a:spcBef>
              <a:buNone/>
              <a:defRPr sz="1200" b="0" i="0" u="none" strike="noStrike" cap="none">
                <a:solidFill>
                  <a:srgbClr val="757575"/>
                </a:solidFill>
                <a:latin typeface="Noto Sans Medium"/>
                <a:ea typeface="Noto Sans Medium"/>
                <a:cs typeface="Noto Sans Medium"/>
                <a:sym typeface="Noto Sans Medium"/>
              </a:defRPr>
            </a:lvl3pPr>
            <a:lvl4pPr marL="0" marR="0" lvl="3" indent="0" algn="r" rtl="0">
              <a:spcBef>
                <a:spcPts val="0"/>
              </a:spcBef>
              <a:buNone/>
              <a:defRPr sz="1200" b="0" i="0" u="none" strike="noStrike" cap="none">
                <a:solidFill>
                  <a:srgbClr val="757575"/>
                </a:solidFill>
                <a:latin typeface="Noto Sans Medium"/>
                <a:ea typeface="Noto Sans Medium"/>
                <a:cs typeface="Noto Sans Medium"/>
                <a:sym typeface="Noto Sans Medium"/>
              </a:defRPr>
            </a:lvl4pPr>
            <a:lvl5pPr marL="0" marR="0" lvl="4" indent="0" algn="r" rtl="0">
              <a:spcBef>
                <a:spcPts val="0"/>
              </a:spcBef>
              <a:buNone/>
              <a:defRPr sz="1200" b="0" i="0" u="none" strike="noStrike" cap="none">
                <a:solidFill>
                  <a:srgbClr val="757575"/>
                </a:solidFill>
                <a:latin typeface="Noto Sans Medium"/>
                <a:ea typeface="Noto Sans Medium"/>
                <a:cs typeface="Noto Sans Medium"/>
                <a:sym typeface="Noto Sans Medium"/>
              </a:defRPr>
            </a:lvl5pPr>
            <a:lvl6pPr marL="0" marR="0" lvl="5" indent="0" algn="r" rtl="0">
              <a:spcBef>
                <a:spcPts val="0"/>
              </a:spcBef>
              <a:buNone/>
              <a:defRPr sz="1200" b="0" i="0" u="none" strike="noStrike" cap="none">
                <a:solidFill>
                  <a:srgbClr val="757575"/>
                </a:solidFill>
                <a:latin typeface="Noto Sans Medium"/>
                <a:ea typeface="Noto Sans Medium"/>
                <a:cs typeface="Noto Sans Medium"/>
                <a:sym typeface="Noto Sans Medium"/>
              </a:defRPr>
            </a:lvl6pPr>
            <a:lvl7pPr marL="0" marR="0" lvl="6" indent="0" algn="r" rtl="0">
              <a:spcBef>
                <a:spcPts val="0"/>
              </a:spcBef>
              <a:buNone/>
              <a:defRPr sz="1200" b="0" i="0" u="none" strike="noStrike" cap="none">
                <a:solidFill>
                  <a:srgbClr val="757575"/>
                </a:solidFill>
                <a:latin typeface="Noto Sans Medium"/>
                <a:ea typeface="Noto Sans Medium"/>
                <a:cs typeface="Noto Sans Medium"/>
                <a:sym typeface="Noto Sans Medium"/>
              </a:defRPr>
            </a:lvl7pPr>
            <a:lvl8pPr marL="0" marR="0" lvl="7" indent="0" algn="r" rtl="0">
              <a:spcBef>
                <a:spcPts val="0"/>
              </a:spcBef>
              <a:buNone/>
              <a:defRPr sz="1200" b="0" i="0" u="none" strike="noStrike" cap="none">
                <a:solidFill>
                  <a:srgbClr val="757575"/>
                </a:solidFill>
                <a:latin typeface="Noto Sans Medium"/>
                <a:ea typeface="Noto Sans Medium"/>
                <a:cs typeface="Noto Sans Medium"/>
                <a:sym typeface="Noto Sans Medium"/>
              </a:defRPr>
            </a:lvl8pPr>
            <a:lvl9pPr marL="0" marR="0" lvl="8" indent="0" algn="r" rtl="0">
              <a:spcBef>
                <a:spcPts val="0"/>
              </a:spcBef>
              <a:buNone/>
              <a:defRPr sz="1200" b="0" i="0" u="none" strike="noStrike" cap="none">
                <a:solidFill>
                  <a:srgbClr val="757575"/>
                </a:solidFill>
                <a:latin typeface="Noto Sans Medium"/>
                <a:ea typeface="Noto Sans Medium"/>
                <a:cs typeface="Noto Sans Medium"/>
                <a:sym typeface="Noto Sans Medium"/>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Noto Sans Medium"/>
                <a:ea typeface="Noto Sans Medium"/>
                <a:cs typeface="Noto Sans Medium"/>
                <a:sym typeface="Noto Sans Medium"/>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Noto Sans Medium"/>
                <a:ea typeface="Noto Sans Medium"/>
                <a:cs typeface="Noto Sans Medium"/>
                <a:sym typeface="Noto Sans Medium"/>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Noto Sans Medium"/>
                <a:ea typeface="Noto Sans Medium"/>
                <a:cs typeface="Noto Sans Medium"/>
                <a:sym typeface="Noto Sans Medium"/>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Noto Sans Medium"/>
                <a:ea typeface="Noto Sans Medium"/>
                <a:cs typeface="Noto Sans Medium"/>
                <a:sym typeface="Noto Sans Medium"/>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Noto Sans Medium"/>
                <a:ea typeface="Noto Sans Medium"/>
                <a:cs typeface="Noto Sans Medium"/>
                <a:sym typeface="Noto Sans Medium"/>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4" name="Google Shape;164;p46"/>
          <p:cNvSpPr txBox="1">
            <a:spLocks noGrp="1"/>
          </p:cNvSpPr>
          <p:nvPr>
            <p:ph type="sldNum" idx="12"/>
          </p:nvPr>
        </p:nvSpPr>
        <p:spPr>
          <a:xfrm>
            <a:off x="9448800" y="6383147"/>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757575"/>
                </a:solidFill>
                <a:latin typeface="Noto Sans Medium"/>
                <a:ea typeface="Noto Sans Medium"/>
                <a:cs typeface="Noto Sans Medium"/>
                <a:sym typeface="Noto Sans Medium"/>
              </a:defRPr>
            </a:lvl1pPr>
            <a:lvl2pPr marL="0" marR="0" lvl="1" indent="0" algn="r" rtl="0">
              <a:spcBef>
                <a:spcPts val="0"/>
              </a:spcBef>
              <a:buNone/>
              <a:defRPr sz="1200">
                <a:solidFill>
                  <a:srgbClr val="757575"/>
                </a:solidFill>
                <a:latin typeface="Noto Sans Medium"/>
                <a:ea typeface="Noto Sans Medium"/>
                <a:cs typeface="Noto Sans Medium"/>
                <a:sym typeface="Noto Sans Medium"/>
              </a:defRPr>
            </a:lvl2pPr>
            <a:lvl3pPr marL="0" marR="0" lvl="2" indent="0" algn="r" rtl="0">
              <a:spcBef>
                <a:spcPts val="0"/>
              </a:spcBef>
              <a:buNone/>
              <a:defRPr sz="1200">
                <a:solidFill>
                  <a:srgbClr val="757575"/>
                </a:solidFill>
                <a:latin typeface="Noto Sans Medium"/>
                <a:ea typeface="Noto Sans Medium"/>
                <a:cs typeface="Noto Sans Medium"/>
                <a:sym typeface="Noto Sans Medium"/>
              </a:defRPr>
            </a:lvl3pPr>
            <a:lvl4pPr marL="0" marR="0" lvl="3" indent="0" algn="r" rtl="0">
              <a:spcBef>
                <a:spcPts val="0"/>
              </a:spcBef>
              <a:buNone/>
              <a:defRPr sz="1200">
                <a:solidFill>
                  <a:srgbClr val="757575"/>
                </a:solidFill>
                <a:latin typeface="Noto Sans Medium"/>
                <a:ea typeface="Noto Sans Medium"/>
                <a:cs typeface="Noto Sans Medium"/>
                <a:sym typeface="Noto Sans Medium"/>
              </a:defRPr>
            </a:lvl4pPr>
            <a:lvl5pPr marL="0" marR="0" lvl="4" indent="0" algn="r" rtl="0">
              <a:spcBef>
                <a:spcPts val="0"/>
              </a:spcBef>
              <a:buNone/>
              <a:defRPr sz="1200">
                <a:solidFill>
                  <a:srgbClr val="757575"/>
                </a:solidFill>
                <a:latin typeface="Noto Sans Medium"/>
                <a:ea typeface="Noto Sans Medium"/>
                <a:cs typeface="Noto Sans Medium"/>
                <a:sym typeface="Noto Sans Medium"/>
              </a:defRPr>
            </a:lvl5pPr>
            <a:lvl6pPr marL="0" marR="0" lvl="5" indent="0" algn="r" rtl="0">
              <a:spcBef>
                <a:spcPts val="0"/>
              </a:spcBef>
              <a:buNone/>
              <a:defRPr sz="1200">
                <a:solidFill>
                  <a:srgbClr val="757575"/>
                </a:solidFill>
                <a:latin typeface="Noto Sans Medium"/>
                <a:ea typeface="Noto Sans Medium"/>
                <a:cs typeface="Noto Sans Medium"/>
                <a:sym typeface="Noto Sans Medium"/>
              </a:defRPr>
            </a:lvl6pPr>
            <a:lvl7pPr marL="0" marR="0" lvl="6" indent="0" algn="r" rtl="0">
              <a:spcBef>
                <a:spcPts val="0"/>
              </a:spcBef>
              <a:buNone/>
              <a:defRPr sz="1200">
                <a:solidFill>
                  <a:srgbClr val="757575"/>
                </a:solidFill>
                <a:latin typeface="Noto Sans Medium"/>
                <a:ea typeface="Noto Sans Medium"/>
                <a:cs typeface="Noto Sans Medium"/>
                <a:sym typeface="Noto Sans Medium"/>
              </a:defRPr>
            </a:lvl7pPr>
            <a:lvl8pPr marL="0" marR="0" lvl="7" indent="0" algn="r" rtl="0">
              <a:spcBef>
                <a:spcPts val="0"/>
              </a:spcBef>
              <a:buNone/>
              <a:defRPr sz="1200">
                <a:solidFill>
                  <a:srgbClr val="757575"/>
                </a:solidFill>
                <a:latin typeface="Noto Sans Medium"/>
                <a:ea typeface="Noto Sans Medium"/>
                <a:cs typeface="Noto Sans Medium"/>
                <a:sym typeface="Noto Sans Medium"/>
              </a:defRPr>
            </a:lvl8pPr>
            <a:lvl9pPr marL="0" marR="0" lvl="8" indent="0" algn="r" rtl="0">
              <a:spcBef>
                <a:spcPts val="0"/>
              </a:spcBef>
              <a:buNone/>
              <a:defRPr sz="1200">
                <a:solidFill>
                  <a:srgbClr val="757575"/>
                </a:solidFill>
                <a:latin typeface="Noto Sans Medium"/>
                <a:ea typeface="Noto Sans Medium"/>
                <a:cs typeface="Noto Sans Medium"/>
                <a:sym typeface="Noto Sans Medium"/>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0.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0.png"/><Relationship Id="rId7" Type="http://schemas.openxmlformats.org/officeDocument/2006/relationships/image" Target="../media/image35.sv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9.png"/><Relationship Id="rId7" Type="http://schemas.openxmlformats.org/officeDocument/2006/relationships/slide" Target="slide34.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4.xm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slide" Target="slide26.xml"/><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customXml" Target="../ink/ink7.xml"/><Relationship Id="rId26" Type="http://schemas.openxmlformats.org/officeDocument/2006/relationships/customXml" Target="../ink/ink11.xml"/><Relationship Id="rId39" Type="http://schemas.openxmlformats.org/officeDocument/2006/relationships/customXml" Target="../ink/ink20.xml"/><Relationship Id="rId21" Type="http://schemas.openxmlformats.org/officeDocument/2006/relationships/image" Target="../media/image57.png"/><Relationship Id="rId34" Type="http://schemas.openxmlformats.org/officeDocument/2006/relationships/customXml" Target="../ink/ink15.xml"/><Relationship Id="rId7" Type="http://schemas.openxmlformats.org/officeDocument/2006/relationships/image" Target="../media/image500.png"/><Relationship Id="rId12" Type="http://schemas.openxmlformats.org/officeDocument/2006/relationships/customXml" Target="../ink/ink4.xml"/><Relationship Id="rId17" Type="http://schemas.openxmlformats.org/officeDocument/2006/relationships/image" Target="../media/image55.png"/><Relationship Id="rId25" Type="http://schemas.openxmlformats.org/officeDocument/2006/relationships/image" Target="../media/image59.png"/><Relationship Id="rId33" Type="http://schemas.openxmlformats.org/officeDocument/2006/relationships/image" Target="../media/image63.png"/><Relationship Id="rId38" Type="http://schemas.openxmlformats.org/officeDocument/2006/relationships/customXml" Target="../ink/ink19.xml"/><Relationship Id="rId2" Type="http://schemas.openxmlformats.org/officeDocument/2006/relationships/notesSlide" Target="../notesSlides/notesSlide22.xml"/><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61.png"/><Relationship Id="rId1" Type="http://schemas.openxmlformats.org/officeDocument/2006/relationships/slideLayout" Target="../slideLayouts/slideLayout24.xml"/><Relationship Id="rId6" Type="http://schemas.openxmlformats.org/officeDocument/2006/relationships/customXml" Target="../ink/ink1.xml"/><Relationship Id="rId11" Type="http://schemas.openxmlformats.org/officeDocument/2006/relationships/image" Target="../media/image52.png"/><Relationship Id="rId24" Type="http://schemas.openxmlformats.org/officeDocument/2006/relationships/customXml" Target="../ink/ink10.xml"/><Relationship Id="rId32" Type="http://schemas.openxmlformats.org/officeDocument/2006/relationships/customXml" Target="../ink/ink14.xml"/><Relationship Id="rId37" Type="http://schemas.openxmlformats.org/officeDocument/2006/relationships/customXml" Target="../ink/ink18.xml"/><Relationship Id="rId40" Type="http://schemas.openxmlformats.org/officeDocument/2006/relationships/image" Target="../media/image64.png"/><Relationship Id="rId5" Type="http://schemas.openxmlformats.org/officeDocument/2006/relationships/image" Target="../media/image50.png"/><Relationship Id="rId15" Type="http://schemas.openxmlformats.org/officeDocument/2006/relationships/image" Target="../media/image54.png"/><Relationship Id="rId23" Type="http://schemas.openxmlformats.org/officeDocument/2006/relationships/image" Target="../media/image58.png"/><Relationship Id="rId28" Type="http://schemas.openxmlformats.org/officeDocument/2006/relationships/customXml" Target="../ink/ink12.xml"/><Relationship Id="rId36" Type="http://schemas.openxmlformats.org/officeDocument/2006/relationships/customXml" Target="../ink/ink17.xml"/><Relationship Id="rId10" Type="http://schemas.openxmlformats.org/officeDocument/2006/relationships/customXml" Target="../ink/ink3.xml"/><Relationship Id="rId19" Type="http://schemas.openxmlformats.org/officeDocument/2006/relationships/image" Target="../media/image56.png"/><Relationship Id="rId31" Type="http://schemas.openxmlformats.org/officeDocument/2006/relationships/image" Target="../media/image62.png"/><Relationship Id="rId4" Type="http://schemas.openxmlformats.org/officeDocument/2006/relationships/image" Target="../media/image49.png"/><Relationship Id="rId9" Type="http://schemas.openxmlformats.org/officeDocument/2006/relationships/image" Target="../media/image51.png"/><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60.png"/><Relationship Id="rId30" Type="http://schemas.openxmlformats.org/officeDocument/2006/relationships/customXml" Target="../ink/ink13.xml"/><Relationship Id="rId35" Type="http://schemas.openxmlformats.org/officeDocument/2006/relationships/customXml" Target="../ink/ink16.xml"/><Relationship Id="rId8" Type="http://schemas.openxmlformats.org/officeDocument/2006/relationships/customXml" Target="../ink/ink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3" Type="http://schemas.openxmlformats.org/officeDocument/2006/relationships/customXml" Target="../ink/ink25.xml"/><Relationship Id="rId18" Type="http://schemas.openxmlformats.org/officeDocument/2006/relationships/image" Target="../media/image72.png"/><Relationship Id="rId26" Type="http://schemas.openxmlformats.org/officeDocument/2006/relationships/customXml" Target="../ink/ink31.xml"/><Relationship Id="rId3" Type="http://schemas.openxmlformats.org/officeDocument/2006/relationships/image" Target="../media/image10.png"/><Relationship Id="rId21" Type="http://schemas.openxmlformats.org/officeDocument/2006/relationships/image" Target="../media/image74.png"/><Relationship Id="rId34" Type="http://schemas.openxmlformats.org/officeDocument/2006/relationships/customXml" Target="../ink/ink35.xml"/><Relationship Id="rId7" Type="http://schemas.openxmlformats.org/officeDocument/2006/relationships/customXml" Target="../ink/ink22.xml"/><Relationship Id="rId12" Type="http://schemas.openxmlformats.org/officeDocument/2006/relationships/image" Target="../media/image69.png"/><Relationship Id="rId17" Type="http://schemas.openxmlformats.org/officeDocument/2006/relationships/customXml" Target="../ink/ink27.xml"/><Relationship Id="rId25" Type="http://schemas.openxmlformats.org/officeDocument/2006/relationships/image" Target="../media/image76.png"/><Relationship Id="rId33" Type="http://schemas.openxmlformats.org/officeDocument/2006/relationships/image" Target="../media/image80.png"/><Relationship Id="rId2" Type="http://schemas.openxmlformats.org/officeDocument/2006/relationships/notesSlide" Target="../notesSlides/notesSlide23.xml"/><Relationship Id="rId16" Type="http://schemas.openxmlformats.org/officeDocument/2006/relationships/image" Target="../media/image71.png"/><Relationship Id="rId20" Type="http://schemas.openxmlformats.org/officeDocument/2006/relationships/customXml" Target="../ink/ink28.xml"/><Relationship Id="rId29" Type="http://schemas.openxmlformats.org/officeDocument/2006/relationships/image" Target="../media/image78.png"/><Relationship Id="rId1" Type="http://schemas.openxmlformats.org/officeDocument/2006/relationships/slideLayout" Target="../slideLayouts/slideLayout24.xml"/><Relationship Id="rId6" Type="http://schemas.openxmlformats.org/officeDocument/2006/relationships/image" Target="../media/image66.png"/><Relationship Id="rId11" Type="http://schemas.openxmlformats.org/officeDocument/2006/relationships/customXml" Target="../ink/ink24.xml"/><Relationship Id="rId24" Type="http://schemas.openxmlformats.org/officeDocument/2006/relationships/customXml" Target="../ink/ink30.xml"/><Relationship Id="rId32" Type="http://schemas.openxmlformats.org/officeDocument/2006/relationships/customXml" Target="../ink/ink34.xml"/><Relationship Id="rId5" Type="http://schemas.openxmlformats.org/officeDocument/2006/relationships/customXml" Target="../ink/ink21.xml"/><Relationship Id="rId15" Type="http://schemas.openxmlformats.org/officeDocument/2006/relationships/customXml" Target="../ink/ink26.xml"/><Relationship Id="rId23" Type="http://schemas.openxmlformats.org/officeDocument/2006/relationships/image" Target="../media/image75.png"/><Relationship Id="rId28" Type="http://schemas.openxmlformats.org/officeDocument/2006/relationships/customXml" Target="../ink/ink32.xml"/><Relationship Id="rId10" Type="http://schemas.openxmlformats.org/officeDocument/2006/relationships/image" Target="../media/image68.png"/><Relationship Id="rId19" Type="http://schemas.openxmlformats.org/officeDocument/2006/relationships/image" Target="../media/image73.png"/><Relationship Id="rId31" Type="http://schemas.openxmlformats.org/officeDocument/2006/relationships/image" Target="../media/image79.png"/><Relationship Id="rId4" Type="http://schemas.openxmlformats.org/officeDocument/2006/relationships/image" Target="../media/image65.png"/><Relationship Id="rId9" Type="http://schemas.openxmlformats.org/officeDocument/2006/relationships/customXml" Target="../ink/ink23.xml"/><Relationship Id="rId14" Type="http://schemas.openxmlformats.org/officeDocument/2006/relationships/image" Target="../media/image70.png"/><Relationship Id="rId22" Type="http://schemas.openxmlformats.org/officeDocument/2006/relationships/customXml" Target="../ink/ink29.xml"/><Relationship Id="rId27" Type="http://schemas.openxmlformats.org/officeDocument/2006/relationships/image" Target="../media/image77.png"/><Relationship Id="rId30" Type="http://schemas.openxmlformats.org/officeDocument/2006/relationships/customXml" Target="../ink/ink33.xml"/><Relationship Id="rId35" Type="http://schemas.openxmlformats.org/officeDocument/2006/relationships/image" Target="../media/image63.png"/><Relationship Id="rId8"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85.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2.png"/><Relationship Id="rId3" Type="http://schemas.openxmlformats.org/officeDocument/2006/relationships/image" Target="../media/image88.png"/><Relationship Id="rId7" Type="http://schemas.openxmlformats.org/officeDocument/2006/relationships/customXml" Target="../ink/ink37.xml"/><Relationship Id="rId12" Type="http://schemas.openxmlformats.org/officeDocument/2006/relationships/customXml" Target="../ink/ink39.xml"/><Relationship Id="rId17" Type="http://schemas.openxmlformats.org/officeDocument/2006/relationships/image" Target="../media/image89.jpeg"/><Relationship Id="rId2" Type="http://schemas.openxmlformats.org/officeDocument/2006/relationships/notesSlide" Target="../notesSlides/notesSlide36.xml"/><Relationship Id="rId16" Type="http://schemas.openxmlformats.org/officeDocument/2006/relationships/customXml" Target="../ink/ink42.xml"/><Relationship Id="rId1" Type="http://schemas.openxmlformats.org/officeDocument/2006/relationships/slideLayout" Target="../slideLayouts/slideLayout24.xml"/><Relationship Id="rId6" Type="http://schemas.openxmlformats.org/officeDocument/2006/relationships/image" Target="../media/image89.png"/><Relationship Id="rId11" Type="http://schemas.openxmlformats.org/officeDocument/2006/relationships/image" Target="../media/image91.png"/><Relationship Id="rId5" Type="http://schemas.openxmlformats.org/officeDocument/2006/relationships/customXml" Target="../ink/ink36.xml"/><Relationship Id="rId15" Type="http://schemas.openxmlformats.org/officeDocument/2006/relationships/customXml" Target="../ink/ink41.xml"/><Relationship Id="rId10" Type="http://schemas.openxmlformats.org/officeDocument/2006/relationships/customXml" Target="../ink/ink38.xml"/><Relationship Id="rId4" Type="http://schemas.microsoft.com/office/2007/relationships/hdphoto" Target="../media/hdphoto5.wdp"/><Relationship Id="rId9" Type="http://schemas.openxmlformats.org/officeDocument/2006/relationships/image" Target="../media/image10.png"/><Relationship Id="rId14" Type="http://schemas.openxmlformats.org/officeDocument/2006/relationships/customXml" Target="../ink/ink40.xml"/></Relationships>
</file>

<file path=ppt/slides/_rels/slide37.xml.rels><?xml version="1.0" encoding="UTF-8" standalone="yes"?>
<Relationships xmlns="http://schemas.openxmlformats.org/package/2006/relationships"><Relationship Id="rId8" Type="http://schemas.openxmlformats.org/officeDocument/2006/relationships/image" Target="../media/image94.jpeg"/><Relationship Id="rId13" Type="http://schemas.openxmlformats.org/officeDocument/2006/relationships/image" Target="../media/image99.jpeg"/><Relationship Id="rId18" Type="http://schemas.openxmlformats.org/officeDocument/2006/relationships/image" Target="../media/image104.jpeg"/><Relationship Id="rId3" Type="http://schemas.openxmlformats.org/officeDocument/2006/relationships/image" Target="../media/image10.png"/><Relationship Id="rId7" Type="http://schemas.openxmlformats.org/officeDocument/2006/relationships/image" Target="../media/image93.jpeg"/><Relationship Id="rId12" Type="http://schemas.openxmlformats.org/officeDocument/2006/relationships/image" Target="../media/image98.jpeg"/><Relationship Id="rId17" Type="http://schemas.openxmlformats.org/officeDocument/2006/relationships/image" Target="../media/image103.jpeg"/><Relationship Id="rId2" Type="http://schemas.openxmlformats.org/officeDocument/2006/relationships/notesSlide" Target="../notesSlides/notesSlide37.xml"/><Relationship Id="rId16" Type="http://schemas.openxmlformats.org/officeDocument/2006/relationships/image" Target="../media/image102.jpeg"/><Relationship Id="rId1" Type="http://schemas.openxmlformats.org/officeDocument/2006/relationships/slideLayout" Target="../slideLayouts/slideLayout24.xml"/><Relationship Id="rId6" Type="http://schemas.openxmlformats.org/officeDocument/2006/relationships/image" Target="../media/image92.jpeg"/><Relationship Id="rId11" Type="http://schemas.openxmlformats.org/officeDocument/2006/relationships/image" Target="../media/image97.jpeg"/><Relationship Id="rId5" Type="http://schemas.openxmlformats.org/officeDocument/2006/relationships/image" Target="../media/image91.jpeg"/><Relationship Id="rId15" Type="http://schemas.openxmlformats.org/officeDocument/2006/relationships/image" Target="../media/image101.jpeg"/><Relationship Id="rId10" Type="http://schemas.openxmlformats.org/officeDocument/2006/relationships/image" Target="../media/image96.jpeg"/><Relationship Id="rId19" Type="http://schemas.openxmlformats.org/officeDocument/2006/relationships/image" Target="../media/image105.jpeg"/><Relationship Id="rId4" Type="http://schemas.openxmlformats.org/officeDocument/2006/relationships/image" Target="../media/image90.jpeg"/><Relationship Id="rId9" Type="http://schemas.openxmlformats.org/officeDocument/2006/relationships/image" Target="../media/image95.jpeg"/><Relationship Id="rId14" Type="http://schemas.openxmlformats.org/officeDocument/2006/relationships/image" Target="../media/image100.jpe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4.xml"/><Relationship Id="rId4" Type="http://schemas.openxmlformats.org/officeDocument/2006/relationships/image" Target="../media/image106.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4.xml"/><Relationship Id="rId5" Type="http://schemas.openxmlformats.org/officeDocument/2006/relationships/image" Target="../media/image108.png"/><Relationship Id="rId4" Type="http://schemas.openxmlformats.org/officeDocument/2006/relationships/image" Target="../media/image107.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4.xml"/><Relationship Id="rId5" Type="http://schemas.openxmlformats.org/officeDocument/2006/relationships/image" Target="../media/image110.png"/><Relationship Id="rId4" Type="http://schemas.openxmlformats.org/officeDocument/2006/relationships/image" Target="../media/image109.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111.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4.xml"/><Relationship Id="rId5" Type="http://schemas.openxmlformats.org/officeDocument/2006/relationships/image" Target="../media/image113.png"/><Relationship Id="rId4" Type="http://schemas.openxmlformats.org/officeDocument/2006/relationships/image" Target="../media/image1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hyperlink" Target="https://repositorio.cepal.org/server/api/core/bitstreams/8bf7c3d9-f2f8-4ee2-a4e5-f4e6096a5879/cont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
          <p:cNvSpPr txBox="1"/>
          <p:nvPr/>
        </p:nvSpPr>
        <p:spPr>
          <a:xfrm>
            <a:off x="1047214" y="2744016"/>
            <a:ext cx="10097571" cy="8760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EDD899"/>
              </a:buClr>
              <a:buSzPts val="4400"/>
              <a:buFont typeface="Noto Sans"/>
              <a:buNone/>
            </a:pPr>
            <a:r>
              <a:rPr lang="en-US" sz="4400" b="1" i="0" u="none" strike="noStrike" cap="none" noProof="0" dirty="0">
                <a:solidFill>
                  <a:srgbClr val="621333"/>
                </a:solidFill>
                <a:latin typeface="Patria Light" pitchFamily="2" charset="0"/>
                <a:ea typeface="Noto Sans" panose="020B0502040504020204" pitchFamily="34" charset="0"/>
                <a:sym typeface="Arial"/>
              </a:rPr>
              <a:t>M</a:t>
            </a:r>
            <a:r>
              <a:rPr lang="en-US" sz="4400" b="1" noProof="0" dirty="0">
                <a:solidFill>
                  <a:srgbClr val="621333"/>
                </a:solidFill>
                <a:latin typeface="Patria Light" pitchFamily="2" charset="0"/>
                <a:ea typeface="Noto Sans" panose="020B0502040504020204" pitchFamily="34" charset="0"/>
              </a:rPr>
              <a:t>e</a:t>
            </a:r>
            <a:r>
              <a:rPr lang="en-US" sz="4400" b="1" i="0" u="none" strike="noStrike" cap="none" noProof="0" dirty="0">
                <a:solidFill>
                  <a:srgbClr val="621333"/>
                </a:solidFill>
                <a:latin typeface="Patria Light" pitchFamily="2" charset="0"/>
                <a:ea typeface="Noto Sans" panose="020B0502040504020204" pitchFamily="34" charset="0"/>
                <a:sym typeface="Arial"/>
              </a:rPr>
              <a:t>xico: </a:t>
            </a:r>
            <a:endParaRPr lang="en-US" sz="4400" b="1" noProof="0" dirty="0">
              <a:latin typeface="Patria Light" pitchFamily="2" charset="0"/>
              <a:ea typeface="Noto Sans" panose="020B0502040504020204" pitchFamily="34" charset="0"/>
            </a:endParaRPr>
          </a:p>
          <a:p>
            <a:pPr marL="0" marR="0" lvl="0" indent="0" algn="ctr" rtl="0">
              <a:lnSpc>
                <a:spcPct val="90000"/>
              </a:lnSpc>
              <a:spcBef>
                <a:spcPts val="0"/>
              </a:spcBef>
              <a:spcAft>
                <a:spcPts val="0"/>
              </a:spcAft>
              <a:buClr>
                <a:srgbClr val="EDD899"/>
              </a:buClr>
              <a:buSzPts val="4400"/>
              <a:buFont typeface="Noto Sans"/>
              <a:buNone/>
            </a:pPr>
            <a:r>
              <a:rPr lang="en-US" sz="4400" b="1" i="0" u="none" strike="noStrike" cap="none" noProof="0" dirty="0">
                <a:solidFill>
                  <a:srgbClr val="621333"/>
                </a:solidFill>
                <a:latin typeface="Patria Light" pitchFamily="2" charset="0"/>
                <a:ea typeface="Noto Sans" panose="020B0502040504020204" pitchFamily="34" charset="0"/>
                <a:sym typeface="Arial"/>
              </a:rPr>
              <a:t>Where Opportunity Meets Profit</a:t>
            </a:r>
            <a:endParaRPr lang="en-US" sz="4400" b="1" noProof="0" dirty="0">
              <a:latin typeface="Patria Light" pitchFamily="2" charset="0"/>
              <a:ea typeface="Noto Sans" panose="020B0502040504020204" pitchFamily="34" charset="0"/>
            </a:endParaRPr>
          </a:p>
        </p:txBody>
      </p:sp>
      <p:cxnSp>
        <p:nvCxnSpPr>
          <p:cNvPr id="200" name="Google Shape;200;p1"/>
          <p:cNvCxnSpPr/>
          <p:nvPr/>
        </p:nvCxnSpPr>
        <p:spPr>
          <a:xfrm>
            <a:off x="1578356" y="3972860"/>
            <a:ext cx="9035287" cy="0"/>
          </a:xfrm>
          <a:prstGeom prst="straightConnector1">
            <a:avLst/>
          </a:prstGeom>
          <a:noFill/>
          <a:ln w="38100" cap="flat" cmpd="sng">
            <a:solidFill>
              <a:srgbClr val="B7903D"/>
            </a:solidFill>
            <a:prstDash val="solid"/>
            <a:miter lim="800000"/>
            <a:headEnd type="none" w="sm" len="sm"/>
            <a:tailEnd type="none" w="sm" len="sm"/>
          </a:ln>
        </p:spPr>
      </p:cxnSp>
      <p:sp>
        <p:nvSpPr>
          <p:cNvPr id="201" name="Google Shape;201;p1"/>
          <p:cNvSpPr txBox="1"/>
          <p:nvPr/>
        </p:nvSpPr>
        <p:spPr>
          <a:xfrm>
            <a:off x="1524000" y="4113984"/>
            <a:ext cx="9031553" cy="46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2800"/>
              <a:buFont typeface="Arial"/>
              <a:buNone/>
            </a:pPr>
            <a:r>
              <a:rPr lang="en-US" sz="2000" b="1" i="0" u="none" strike="noStrike" cap="none" noProof="0" dirty="0">
                <a:solidFill>
                  <a:srgbClr val="621333"/>
                </a:solidFill>
                <a:latin typeface="Patria Light" pitchFamily="2" charset="0"/>
                <a:ea typeface="Noto Sans"/>
                <a:cs typeface="Noto Sans"/>
                <a:sym typeface="Noto Sans"/>
              </a:rPr>
              <a:t>July 2025</a:t>
            </a:r>
          </a:p>
          <a:p>
            <a:pPr marL="228600" marR="0" lvl="0" indent="-50800" algn="ctr" rtl="0">
              <a:lnSpc>
                <a:spcPct val="90000"/>
              </a:lnSpc>
              <a:spcBef>
                <a:spcPts val="1000"/>
              </a:spcBef>
              <a:spcAft>
                <a:spcPts val="0"/>
              </a:spcAft>
              <a:buClr>
                <a:srgbClr val="000000"/>
              </a:buClr>
              <a:buSzPts val="2800"/>
              <a:buFont typeface="Arial"/>
              <a:buNone/>
            </a:pPr>
            <a:endParaRPr lang="en-US" sz="1800" b="1" i="0" u="none" strike="noStrike" cap="none" noProof="0" dirty="0">
              <a:solidFill>
                <a:srgbClr val="621333"/>
              </a:solidFill>
              <a:latin typeface="Noto Sans"/>
              <a:ea typeface="Noto Sans"/>
              <a:cs typeface="Noto Sans"/>
              <a:sym typeface="Noto Sans"/>
            </a:endParaRPr>
          </a:p>
        </p:txBody>
      </p:sp>
      <p:pic>
        <p:nvPicPr>
          <p:cNvPr id="202" name="Google Shape;202;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0" y="530038"/>
            <a:ext cx="8870654" cy="11672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F39BBD6E-B089-EC61-20B2-BFD6F245E623}"/>
            </a:ext>
          </a:extLst>
        </p:cNvPr>
        <p:cNvGrpSpPr/>
        <p:nvPr/>
      </p:nvGrpSpPr>
      <p:grpSpPr>
        <a:xfrm>
          <a:off x="0" y="0"/>
          <a:ext cx="0" cy="0"/>
          <a:chOff x="0" y="0"/>
          <a:chExt cx="0" cy="0"/>
        </a:xfrm>
      </p:grpSpPr>
      <p:sp>
        <p:nvSpPr>
          <p:cNvPr id="460" name="Google Shape;460;p17">
            <a:extLst>
              <a:ext uri="{FF2B5EF4-FFF2-40B4-BE49-F238E27FC236}">
                <a16:creationId xmlns:a16="http://schemas.microsoft.com/office/drawing/2014/main" id="{B618C7EF-1D9B-5536-7B87-0CD19A51F601}"/>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10</a:t>
            </a:fld>
            <a:endParaRPr lang="en-US" noProof="0" dirty="0"/>
          </a:p>
        </p:txBody>
      </p:sp>
      <p:pic>
        <p:nvPicPr>
          <p:cNvPr id="461" name="Google Shape;461;p17">
            <a:extLst>
              <a:ext uri="{FF2B5EF4-FFF2-40B4-BE49-F238E27FC236}">
                <a16:creationId xmlns:a16="http://schemas.microsoft.com/office/drawing/2014/main" id="{ABF020EA-01DE-9CF0-C230-292DDB5B927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987EF925-4866-58FE-02B7-B0C56C68105E}"/>
              </a:ext>
            </a:extLst>
          </p:cNvPr>
          <p:cNvSpPr txBox="1"/>
          <p:nvPr/>
        </p:nvSpPr>
        <p:spPr>
          <a:xfrm>
            <a:off x="508591" y="307879"/>
            <a:ext cx="5282610" cy="954067"/>
          </a:xfrm>
          <a:prstGeom prst="rect">
            <a:avLst/>
          </a:prstGeom>
          <a:noFill/>
          <a:ln>
            <a:noFill/>
          </a:ln>
        </p:spPr>
        <p:txBody>
          <a:bodyPr spcFirstLastPara="1" wrap="square" lIns="91425" tIns="45700" rIns="91425" bIns="45700" anchor="t" anchorCtr="0">
            <a:spAutoFit/>
          </a:bodyPr>
          <a:lstStyle/>
          <a:p>
            <a:r>
              <a:rPr lang="en-US" sz="2800" b="1" noProof="0" dirty="0">
                <a:solidFill>
                  <a:srgbClr val="621333"/>
                </a:solidFill>
                <a:latin typeface="Patria Light" pitchFamily="2" charset="0"/>
              </a:rPr>
              <a:t>Leading Destination for Digital-Focused FDI</a:t>
            </a:r>
            <a:r>
              <a:rPr lang="en-US" sz="2800" b="1" baseline="30000" noProof="0" dirty="0">
                <a:solidFill>
                  <a:srgbClr val="621333"/>
                </a:solidFill>
                <a:latin typeface="Patria Light" pitchFamily="2" charset="0"/>
              </a:rPr>
              <a:t>1</a:t>
            </a:r>
            <a:r>
              <a:rPr lang="en-US" sz="2800" b="1" noProof="0" dirty="0">
                <a:solidFill>
                  <a:srgbClr val="621333"/>
                </a:solidFill>
                <a:latin typeface="Patria Light" pitchFamily="2" charset="0"/>
              </a:rPr>
              <a:t> </a:t>
            </a:r>
            <a:endParaRPr lang="en-US" sz="2800" noProof="0" dirty="0">
              <a:latin typeface="Patria Light" pitchFamily="2" charset="0"/>
            </a:endParaRPr>
          </a:p>
        </p:txBody>
      </p:sp>
      <p:sp>
        <p:nvSpPr>
          <p:cNvPr id="7" name="Google Shape;283;p8">
            <a:extLst>
              <a:ext uri="{FF2B5EF4-FFF2-40B4-BE49-F238E27FC236}">
                <a16:creationId xmlns:a16="http://schemas.microsoft.com/office/drawing/2014/main" id="{3FCA99D0-3D3F-94EE-4E03-CB20B351253A}"/>
              </a:ext>
            </a:extLst>
          </p:cNvPr>
          <p:cNvSpPr/>
          <p:nvPr/>
        </p:nvSpPr>
        <p:spPr>
          <a:xfrm>
            <a:off x="1279927" y="2250347"/>
            <a:ext cx="4232085" cy="2357305"/>
          </a:xfrm>
          <a:prstGeom prst="roundRect">
            <a:avLst>
              <a:gd name="adj" fmla="val 16667"/>
            </a:avLst>
          </a:prstGeom>
          <a:solidFill>
            <a:srgbClr val="366B5F"/>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95250" lvl="1" algn="ctr">
              <a:lnSpc>
                <a:spcPct val="109612"/>
              </a:lnSpc>
            </a:pPr>
            <a:r>
              <a:rPr lang="en-US" sz="2000" b="1"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Mexico is the leading destination for digital-focused FDI in Latin America, capturing 32% of all project announcements from 2005 to 2024.</a:t>
            </a:r>
            <a:endParaRPr lang="en-US" sz="2000" b="1" i="0" u="none" strike="noStrike" cap="none" noProof="0" dirty="0">
              <a:solidFill>
                <a:schemeClr val="bg1"/>
              </a:solidFill>
              <a:latin typeface="Noto Sans" panose="020B0502040504020204" pitchFamily="34" charset="0"/>
              <a:ea typeface="Noto Sans" panose="020B0502040504020204" pitchFamily="34" charset="0"/>
              <a:cs typeface="Noto Sans" panose="020B0502040504020204" pitchFamily="34" charset="0"/>
              <a:sym typeface="Noto Sans"/>
            </a:endParaRPr>
          </a:p>
        </p:txBody>
      </p:sp>
      <p:sp>
        <p:nvSpPr>
          <p:cNvPr id="9" name="CuadroTexto 8">
            <a:extLst>
              <a:ext uri="{FF2B5EF4-FFF2-40B4-BE49-F238E27FC236}">
                <a16:creationId xmlns:a16="http://schemas.microsoft.com/office/drawing/2014/main" id="{917CC2D7-8CC8-AFC8-E5E4-94B5C7708697}"/>
              </a:ext>
            </a:extLst>
          </p:cNvPr>
          <p:cNvSpPr txBox="1"/>
          <p:nvPr/>
        </p:nvSpPr>
        <p:spPr>
          <a:xfrm>
            <a:off x="7811257" y="1443721"/>
            <a:ext cx="937885" cy="230832"/>
          </a:xfrm>
          <a:prstGeom prst="rect">
            <a:avLst/>
          </a:prstGeom>
          <a:noFill/>
        </p:spPr>
        <p:txBody>
          <a:bodyPr wrap="square" rtlCol="0">
            <a:spAutoFit/>
          </a:bodyPr>
          <a:lstStyle/>
          <a:p>
            <a:r>
              <a:rPr lang="en-US" sz="900" b="1" noProof="0" dirty="0">
                <a:solidFill>
                  <a:schemeClr val="bg2">
                    <a:lumMod val="75000"/>
                  </a:schemeClr>
                </a:solidFill>
                <a:latin typeface="Noto Sans" panose="020B0502040504020204" pitchFamily="34" charset="0"/>
                <a:ea typeface="Noto Sans" panose="020B0502040504020204" pitchFamily="34" charset="0"/>
                <a:cs typeface="Noto Sans" panose="020B0502040504020204" pitchFamily="34" charset="0"/>
              </a:rPr>
              <a:t>Companies</a:t>
            </a:r>
          </a:p>
        </p:txBody>
      </p:sp>
      <p:sp>
        <p:nvSpPr>
          <p:cNvPr id="13" name="CuadroTexto 12">
            <a:extLst>
              <a:ext uri="{FF2B5EF4-FFF2-40B4-BE49-F238E27FC236}">
                <a16:creationId xmlns:a16="http://schemas.microsoft.com/office/drawing/2014/main" id="{D531F42F-E5D0-E072-7D81-2108354389FB}"/>
              </a:ext>
            </a:extLst>
          </p:cNvPr>
          <p:cNvSpPr txBox="1"/>
          <p:nvPr/>
        </p:nvSpPr>
        <p:spPr>
          <a:xfrm>
            <a:off x="9679536" y="1438191"/>
            <a:ext cx="1490133" cy="230832"/>
          </a:xfrm>
          <a:prstGeom prst="rect">
            <a:avLst/>
          </a:prstGeom>
          <a:noFill/>
        </p:spPr>
        <p:txBody>
          <a:bodyPr wrap="square" rtlCol="0">
            <a:spAutoFit/>
          </a:bodyPr>
          <a:lstStyle/>
          <a:p>
            <a:r>
              <a:rPr lang="en-US" sz="900" b="1" noProof="0" dirty="0">
                <a:solidFill>
                  <a:schemeClr val="bg2">
                    <a:lumMod val="75000"/>
                  </a:schemeClr>
                </a:solidFill>
                <a:latin typeface="Noto Sans" panose="020B0502040504020204" pitchFamily="34" charset="0"/>
                <a:ea typeface="Noto Sans" panose="020B0502040504020204" pitchFamily="34" charset="0"/>
                <a:cs typeface="Noto Sans" panose="020B0502040504020204" pitchFamily="34" charset="0"/>
              </a:rPr>
              <a:t>Destination country</a:t>
            </a:r>
          </a:p>
        </p:txBody>
      </p:sp>
      <p:pic>
        <p:nvPicPr>
          <p:cNvPr id="4" name="Imagen 3">
            <a:extLst>
              <a:ext uri="{FF2B5EF4-FFF2-40B4-BE49-F238E27FC236}">
                <a16:creationId xmlns:a16="http://schemas.microsoft.com/office/drawing/2014/main" id="{F7BEF20A-261C-71D0-ABAE-F153803A3C8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199727" y="1652380"/>
            <a:ext cx="2282743" cy="4602967"/>
          </a:xfrm>
          <a:prstGeom prst="rect">
            <a:avLst/>
          </a:prstGeom>
        </p:spPr>
      </p:pic>
      <p:sp>
        <p:nvSpPr>
          <p:cNvPr id="15" name="CuadroTexto 14">
            <a:extLst>
              <a:ext uri="{FF2B5EF4-FFF2-40B4-BE49-F238E27FC236}">
                <a16:creationId xmlns:a16="http://schemas.microsoft.com/office/drawing/2014/main" id="{399D96E2-16C4-3C43-5B25-FAFA2A89B0B7}"/>
              </a:ext>
            </a:extLst>
          </p:cNvPr>
          <p:cNvSpPr txBox="1">
            <a:spLocks/>
          </p:cNvSpPr>
          <p:nvPr/>
        </p:nvSpPr>
        <p:spPr>
          <a:xfrm>
            <a:off x="6933634" y="1795081"/>
            <a:ext cx="1271965" cy="261610"/>
          </a:xfrm>
          <a:prstGeom prst="rect">
            <a:avLst/>
          </a:prstGeom>
          <a:noFill/>
        </p:spPr>
        <p:txBody>
          <a:bodyPr wrap="square" rtlCol="0">
            <a:spAutoFit/>
          </a:bodyPr>
          <a:lstStyle/>
          <a:p>
            <a:pPr algn="r"/>
            <a:r>
              <a:rPr lang="en-US" sz="1050" noProof="0" dirty="0">
                <a:latin typeface="Noto Sans" panose="020B0502040504020204" pitchFamily="34" charset="0"/>
                <a:ea typeface="Noto Sans" panose="020B0502040504020204" pitchFamily="34" charset="0"/>
                <a:cs typeface="Noto Sans" panose="020B0502040504020204" pitchFamily="34" charset="0"/>
              </a:rPr>
              <a:t>Amazon </a:t>
            </a:r>
            <a:r>
              <a:rPr lang="en-US" sz="1050" b="1" noProof="0" dirty="0">
                <a:latin typeface="Noto Sans" panose="020B0502040504020204" pitchFamily="34" charset="0"/>
                <a:ea typeface="Noto Sans" panose="020B0502040504020204" pitchFamily="34" charset="0"/>
                <a:cs typeface="Noto Sans" panose="020B0502040504020204" pitchFamily="34" charset="0"/>
              </a:rPr>
              <a:t>3,782</a:t>
            </a:r>
          </a:p>
        </p:txBody>
      </p:sp>
      <p:sp>
        <p:nvSpPr>
          <p:cNvPr id="19" name="CuadroTexto 18">
            <a:extLst>
              <a:ext uri="{FF2B5EF4-FFF2-40B4-BE49-F238E27FC236}">
                <a16:creationId xmlns:a16="http://schemas.microsoft.com/office/drawing/2014/main" id="{373AA79E-552E-B363-638B-930AC0062CD3}"/>
              </a:ext>
            </a:extLst>
          </p:cNvPr>
          <p:cNvSpPr txBox="1">
            <a:spLocks/>
          </p:cNvSpPr>
          <p:nvPr/>
        </p:nvSpPr>
        <p:spPr>
          <a:xfrm>
            <a:off x="6927762" y="2269985"/>
            <a:ext cx="1271965" cy="261610"/>
          </a:xfrm>
          <a:prstGeom prst="rect">
            <a:avLst/>
          </a:prstGeom>
          <a:noFill/>
        </p:spPr>
        <p:txBody>
          <a:bodyPr wrap="square" rtlCol="0">
            <a:spAutoFit/>
          </a:bodyPr>
          <a:lstStyle/>
          <a:p>
            <a:pPr algn="r"/>
            <a:r>
              <a:rPr lang="en-US" sz="1050" noProof="0" dirty="0" err="1">
                <a:latin typeface="Noto Sans" panose="020B0502040504020204" pitchFamily="34" charset="0"/>
                <a:ea typeface="Noto Sans" panose="020B0502040504020204" pitchFamily="34" charset="0"/>
                <a:cs typeface="Noto Sans" panose="020B0502040504020204" pitchFamily="34" charset="0"/>
              </a:rPr>
              <a:t>CloudHQ</a:t>
            </a:r>
            <a:r>
              <a:rPr lang="en-US" sz="1050" noProof="0" dirty="0">
                <a:latin typeface="Noto Sans" panose="020B0502040504020204" pitchFamily="34" charset="0"/>
                <a:ea typeface="Noto Sans" panose="020B0502040504020204" pitchFamily="34" charset="0"/>
                <a:cs typeface="Noto Sans" panose="020B0502040504020204" pitchFamily="34" charset="0"/>
              </a:rPr>
              <a:t> </a:t>
            </a:r>
            <a:r>
              <a:rPr lang="en-US" sz="1050" b="1" noProof="0" dirty="0">
                <a:latin typeface="Noto Sans" panose="020B0502040504020204" pitchFamily="34" charset="0"/>
                <a:ea typeface="Noto Sans" panose="020B0502040504020204" pitchFamily="34" charset="0"/>
                <a:cs typeface="Noto Sans" panose="020B0502040504020204" pitchFamily="34" charset="0"/>
              </a:rPr>
              <a:t>3,720</a:t>
            </a:r>
          </a:p>
        </p:txBody>
      </p:sp>
      <p:sp>
        <p:nvSpPr>
          <p:cNvPr id="21" name="CuadroTexto 20">
            <a:extLst>
              <a:ext uri="{FF2B5EF4-FFF2-40B4-BE49-F238E27FC236}">
                <a16:creationId xmlns:a16="http://schemas.microsoft.com/office/drawing/2014/main" id="{BA96CC48-5638-27CC-A1D0-C5B558240F56}"/>
              </a:ext>
            </a:extLst>
          </p:cNvPr>
          <p:cNvSpPr txBox="1">
            <a:spLocks/>
          </p:cNvSpPr>
          <p:nvPr/>
        </p:nvSpPr>
        <p:spPr>
          <a:xfrm>
            <a:off x="6927762" y="2783036"/>
            <a:ext cx="1271965" cy="261610"/>
          </a:xfrm>
          <a:prstGeom prst="rect">
            <a:avLst/>
          </a:prstGeom>
          <a:noFill/>
        </p:spPr>
        <p:txBody>
          <a:bodyPr wrap="square" rtlCol="0">
            <a:spAutoFit/>
          </a:bodyPr>
          <a:lstStyle/>
          <a:p>
            <a:pPr algn="r"/>
            <a:r>
              <a:rPr lang="en-US" sz="1050" noProof="0" dirty="0">
                <a:latin typeface="Noto Sans" panose="020B0502040504020204" pitchFamily="34" charset="0"/>
                <a:ea typeface="Noto Sans" panose="020B0502040504020204" pitchFamily="34" charset="0"/>
                <a:cs typeface="Noto Sans" panose="020B0502040504020204" pitchFamily="34" charset="0"/>
              </a:rPr>
              <a:t>Microsoft </a:t>
            </a:r>
            <a:r>
              <a:rPr lang="en-US" sz="1050" b="1" noProof="0" dirty="0">
                <a:latin typeface="Noto Sans" panose="020B0502040504020204" pitchFamily="34" charset="0"/>
                <a:ea typeface="Noto Sans" panose="020B0502040504020204" pitchFamily="34" charset="0"/>
                <a:cs typeface="Noto Sans" panose="020B0502040504020204" pitchFamily="34" charset="0"/>
              </a:rPr>
              <a:t>3,676</a:t>
            </a:r>
          </a:p>
        </p:txBody>
      </p:sp>
      <p:sp>
        <p:nvSpPr>
          <p:cNvPr id="26" name="CuadroTexto 25">
            <a:extLst>
              <a:ext uri="{FF2B5EF4-FFF2-40B4-BE49-F238E27FC236}">
                <a16:creationId xmlns:a16="http://schemas.microsoft.com/office/drawing/2014/main" id="{777EB7FA-60FC-0655-E6D0-5789FE1D4F5F}"/>
              </a:ext>
            </a:extLst>
          </p:cNvPr>
          <p:cNvSpPr txBox="1">
            <a:spLocks/>
          </p:cNvSpPr>
          <p:nvPr/>
        </p:nvSpPr>
        <p:spPr>
          <a:xfrm>
            <a:off x="6487888" y="3296087"/>
            <a:ext cx="1717868" cy="261610"/>
          </a:xfrm>
          <a:prstGeom prst="rect">
            <a:avLst/>
          </a:prstGeom>
          <a:noFill/>
        </p:spPr>
        <p:txBody>
          <a:bodyPr wrap="square" rtlCol="0">
            <a:spAutoFit/>
          </a:bodyPr>
          <a:lstStyle/>
          <a:p>
            <a:pPr algn="r"/>
            <a:r>
              <a:rPr lang="en-US" sz="1050" noProof="0" dirty="0">
                <a:latin typeface="Noto Sans" panose="020B0502040504020204" pitchFamily="34" charset="0"/>
                <a:ea typeface="Noto Sans" panose="020B0502040504020204" pitchFamily="34" charset="0"/>
                <a:cs typeface="Noto Sans" panose="020B0502040504020204" pitchFamily="34" charset="0"/>
              </a:rPr>
              <a:t>Aligned Energy </a:t>
            </a:r>
            <a:r>
              <a:rPr lang="en-US" sz="1050" b="1" noProof="0" dirty="0">
                <a:latin typeface="Noto Sans" panose="020B0502040504020204" pitchFamily="34" charset="0"/>
                <a:ea typeface="Noto Sans" panose="020B0502040504020204" pitchFamily="34" charset="0"/>
                <a:cs typeface="Noto Sans" panose="020B0502040504020204" pitchFamily="34" charset="0"/>
              </a:rPr>
              <a:t>3,439</a:t>
            </a:r>
          </a:p>
        </p:txBody>
      </p:sp>
      <p:sp>
        <p:nvSpPr>
          <p:cNvPr id="27" name="CuadroTexto 26">
            <a:extLst>
              <a:ext uri="{FF2B5EF4-FFF2-40B4-BE49-F238E27FC236}">
                <a16:creationId xmlns:a16="http://schemas.microsoft.com/office/drawing/2014/main" id="{C049F650-54BB-9FB9-FEDB-ED4A22621F5C}"/>
              </a:ext>
            </a:extLst>
          </p:cNvPr>
          <p:cNvSpPr txBox="1">
            <a:spLocks/>
          </p:cNvSpPr>
          <p:nvPr/>
        </p:nvSpPr>
        <p:spPr>
          <a:xfrm>
            <a:off x="6481859" y="3691971"/>
            <a:ext cx="1717868" cy="261610"/>
          </a:xfrm>
          <a:prstGeom prst="rect">
            <a:avLst/>
          </a:prstGeom>
          <a:noFill/>
        </p:spPr>
        <p:txBody>
          <a:bodyPr wrap="square" rtlCol="0">
            <a:spAutoFit/>
          </a:bodyPr>
          <a:lstStyle/>
          <a:p>
            <a:pPr algn="r"/>
            <a:r>
              <a:rPr lang="en-US" sz="1050" noProof="0" dirty="0">
                <a:latin typeface="Noto Sans" panose="020B0502040504020204" pitchFamily="34" charset="0"/>
                <a:ea typeface="Noto Sans" panose="020B0502040504020204" pitchFamily="34" charset="0"/>
                <a:cs typeface="Noto Sans" panose="020B0502040504020204" pitchFamily="34" charset="0"/>
              </a:rPr>
              <a:t>Zayo Group </a:t>
            </a:r>
            <a:r>
              <a:rPr lang="en-US" sz="1050" b="1" noProof="0" dirty="0">
                <a:latin typeface="Noto Sans" panose="020B0502040504020204" pitchFamily="34" charset="0"/>
                <a:ea typeface="Noto Sans" panose="020B0502040504020204" pitchFamily="34" charset="0"/>
                <a:cs typeface="Noto Sans" panose="020B0502040504020204" pitchFamily="34" charset="0"/>
              </a:rPr>
              <a:t>2,541</a:t>
            </a:r>
          </a:p>
        </p:txBody>
      </p:sp>
      <p:sp>
        <p:nvSpPr>
          <p:cNvPr id="28" name="CuadroTexto 27">
            <a:extLst>
              <a:ext uri="{FF2B5EF4-FFF2-40B4-BE49-F238E27FC236}">
                <a16:creationId xmlns:a16="http://schemas.microsoft.com/office/drawing/2014/main" id="{99F7DBF7-076E-7AE4-1DB7-C254845D0DC7}"/>
              </a:ext>
            </a:extLst>
          </p:cNvPr>
          <p:cNvSpPr txBox="1">
            <a:spLocks/>
          </p:cNvSpPr>
          <p:nvPr/>
        </p:nvSpPr>
        <p:spPr>
          <a:xfrm>
            <a:off x="5912298" y="4048937"/>
            <a:ext cx="2291169" cy="261610"/>
          </a:xfrm>
          <a:prstGeom prst="rect">
            <a:avLst/>
          </a:prstGeom>
          <a:noFill/>
        </p:spPr>
        <p:txBody>
          <a:bodyPr wrap="square" rtlCol="0">
            <a:spAutoFit/>
          </a:bodyPr>
          <a:lstStyle/>
          <a:p>
            <a:pPr algn="r"/>
            <a:r>
              <a:rPr lang="en-US" sz="1050" noProof="0" dirty="0">
                <a:latin typeface="Noto Sans" panose="020B0502040504020204" pitchFamily="34" charset="0"/>
                <a:ea typeface="Noto Sans" panose="020B0502040504020204" pitchFamily="34" charset="0"/>
                <a:cs typeface="Noto Sans" panose="020B0502040504020204" pitchFamily="34" charset="0"/>
              </a:rPr>
              <a:t>Tower One Wireless </a:t>
            </a:r>
            <a:r>
              <a:rPr lang="en-US" sz="1050" b="1" noProof="0" dirty="0">
                <a:latin typeface="Noto Sans" panose="020B0502040504020204" pitchFamily="34" charset="0"/>
                <a:ea typeface="Noto Sans" panose="020B0502040504020204" pitchFamily="34" charset="0"/>
                <a:cs typeface="Noto Sans" panose="020B0502040504020204" pitchFamily="34" charset="0"/>
              </a:rPr>
              <a:t>2,465</a:t>
            </a:r>
          </a:p>
        </p:txBody>
      </p:sp>
      <p:sp>
        <p:nvSpPr>
          <p:cNvPr id="29" name="CuadroTexto 28">
            <a:extLst>
              <a:ext uri="{FF2B5EF4-FFF2-40B4-BE49-F238E27FC236}">
                <a16:creationId xmlns:a16="http://schemas.microsoft.com/office/drawing/2014/main" id="{8872E6E0-CEA1-AADC-B759-B30057D3CD63}"/>
              </a:ext>
            </a:extLst>
          </p:cNvPr>
          <p:cNvSpPr txBox="1">
            <a:spLocks/>
          </p:cNvSpPr>
          <p:nvPr/>
        </p:nvSpPr>
        <p:spPr>
          <a:xfrm>
            <a:off x="6843207" y="4389513"/>
            <a:ext cx="1356520" cy="261610"/>
          </a:xfrm>
          <a:prstGeom prst="rect">
            <a:avLst/>
          </a:prstGeom>
          <a:noFill/>
        </p:spPr>
        <p:txBody>
          <a:bodyPr wrap="square" rtlCol="0">
            <a:spAutoFit/>
          </a:bodyPr>
          <a:lstStyle/>
          <a:p>
            <a:pPr algn="r"/>
            <a:r>
              <a:rPr lang="en-US" sz="1050" noProof="0" dirty="0">
                <a:latin typeface="Noto Sans" panose="020B0502040504020204" pitchFamily="34" charset="0"/>
                <a:ea typeface="Noto Sans" panose="020B0502040504020204" pitchFamily="34" charset="0"/>
                <a:cs typeface="Noto Sans" panose="020B0502040504020204" pitchFamily="34" charset="0"/>
              </a:rPr>
              <a:t>Telefónica </a:t>
            </a:r>
            <a:r>
              <a:rPr lang="en-US" sz="1050" b="1" noProof="0" dirty="0">
                <a:latin typeface="Noto Sans" panose="020B0502040504020204" pitchFamily="34" charset="0"/>
                <a:ea typeface="Noto Sans" panose="020B0502040504020204" pitchFamily="34" charset="0"/>
                <a:cs typeface="Noto Sans" panose="020B0502040504020204" pitchFamily="34" charset="0"/>
              </a:rPr>
              <a:t>2,017</a:t>
            </a:r>
          </a:p>
        </p:txBody>
      </p:sp>
      <p:sp>
        <p:nvSpPr>
          <p:cNvPr id="31" name="CuadroTexto 30">
            <a:extLst>
              <a:ext uri="{FF2B5EF4-FFF2-40B4-BE49-F238E27FC236}">
                <a16:creationId xmlns:a16="http://schemas.microsoft.com/office/drawing/2014/main" id="{A67C8144-7991-058F-9862-628F673B18E1}"/>
              </a:ext>
            </a:extLst>
          </p:cNvPr>
          <p:cNvSpPr txBox="1">
            <a:spLocks/>
          </p:cNvSpPr>
          <p:nvPr/>
        </p:nvSpPr>
        <p:spPr>
          <a:xfrm>
            <a:off x="6249863" y="4687578"/>
            <a:ext cx="1949864" cy="261610"/>
          </a:xfrm>
          <a:prstGeom prst="rect">
            <a:avLst/>
          </a:prstGeom>
          <a:noFill/>
        </p:spPr>
        <p:txBody>
          <a:bodyPr wrap="square" rtlCol="0">
            <a:spAutoFit/>
          </a:bodyPr>
          <a:lstStyle/>
          <a:p>
            <a:pPr algn="r"/>
            <a:r>
              <a:rPr lang="en-US" sz="1050" noProof="0" dirty="0">
                <a:latin typeface="Noto Sans" panose="020B0502040504020204" pitchFamily="34" charset="0"/>
                <a:ea typeface="Noto Sans" panose="020B0502040504020204" pitchFamily="34" charset="0"/>
                <a:cs typeface="Noto Sans" panose="020B0502040504020204" pitchFamily="34" charset="0"/>
              </a:rPr>
              <a:t>América </a:t>
            </a:r>
            <a:r>
              <a:rPr lang="en-US" sz="1050" noProof="0" dirty="0" err="1">
                <a:latin typeface="Noto Sans" panose="020B0502040504020204" pitchFamily="34" charset="0"/>
                <a:ea typeface="Noto Sans" panose="020B0502040504020204" pitchFamily="34" charset="0"/>
                <a:cs typeface="Noto Sans" panose="020B0502040504020204" pitchFamily="34" charset="0"/>
              </a:rPr>
              <a:t>Móvil</a:t>
            </a:r>
            <a:r>
              <a:rPr lang="en-US" sz="1050" noProof="0" dirty="0">
                <a:latin typeface="Noto Sans" panose="020B0502040504020204" pitchFamily="34" charset="0"/>
                <a:ea typeface="Noto Sans" panose="020B0502040504020204" pitchFamily="34" charset="0"/>
                <a:cs typeface="Noto Sans" panose="020B0502040504020204" pitchFamily="34" charset="0"/>
              </a:rPr>
              <a:t> </a:t>
            </a:r>
            <a:r>
              <a:rPr lang="en-US" sz="1050" b="1" noProof="0" dirty="0">
                <a:latin typeface="Noto Sans" panose="020B0502040504020204" pitchFamily="34" charset="0"/>
                <a:ea typeface="Noto Sans" panose="020B0502040504020204" pitchFamily="34" charset="0"/>
                <a:cs typeface="Noto Sans" panose="020B0502040504020204" pitchFamily="34" charset="0"/>
              </a:rPr>
              <a:t>1,985</a:t>
            </a:r>
          </a:p>
        </p:txBody>
      </p:sp>
      <p:sp>
        <p:nvSpPr>
          <p:cNvPr id="32" name="CuadroTexto 31">
            <a:extLst>
              <a:ext uri="{FF2B5EF4-FFF2-40B4-BE49-F238E27FC236}">
                <a16:creationId xmlns:a16="http://schemas.microsoft.com/office/drawing/2014/main" id="{7A57173D-9D10-75CE-6E53-672D886884B4}"/>
              </a:ext>
            </a:extLst>
          </p:cNvPr>
          <p:cNvSpPr txBox="1">
            <a:spLocks/>
          </p:cNvSpPr>
          <p:nvPr/>
        </p:nvSpPr>
        <p:spPr>
          <a:xfrm>
            <a:off x="5502814" y="4965134"/>
            <a:ext cx="2696913" cy="261610"/>
          </a:xfrm>
          <a:prstGeom prst="rect">
            <a:avLst/>
          </a:prstGeom>
          <a:noFill/>
        </p:spPr>
        <p:txBody>
          <a:bodyPr wrap="square" rtlCol="0">
            <a:spAutoFit/>
          </a:bodyPr>
          <a:lstStyle/>
          <a:p>
            <a:pPr algn="r"/>
            <a:r>
              <a:rPr lang="en-US" sz="1050" noProof="0" dirty="0">
                <a:latin typeface="Noto Sans" panose="020B0502040504020204" pitchFamily="34" charset="0"/>
                <a:ea typeface="Noto Sans" panose="020B0502040504020204" pitchFamily="34" charset="0"/>
                <a:cs typeface="Noto Sans" panose="020B0502040504020204" pitchFamily="34" charset="0"/>
              </a:rPr>
              <a:t>Huawei Technologies </a:t>
            </a:r>
            <a:r>
              <a:rPr lang="en-US" sz="1050" b="1" noProof="0" dirty="0">
                <a:latin typeface="Noto Sans" panose="020B0502040504020204" pitchFamily="34" charset="0"/>
                <a:ea typeface="Noto Sans" panose="020B0502040504020204" pitchFamily="34" charset="0"/>
                <a:cs typeface="Noto Sans" panose="020B0502040504020204" pitchFamily="34" charset="0"/>
              </a:rPr>
              <a:t>1,562</a:t>
            </a:r>
          </a:p>
        </p:txBody>
      </p:sp>
      <p:sp>
        <p:nvSpPr>
          <p:cNvPr id="33" name="CuadroTexto 32">
            <a:extLst>
              <a:ext uri="{FF2B5EF4-FFF2-40B4-BE49-F238E27FC236}">
                <a16:creationId xmlns:a16="http://schemas.microsoft.com/office/drawing/2014/main" id="{161DD40D-CAC7-677B-D981-055E7CFC2FCD}"/>
              </a:ext>
            </a:extLst>
          </p:cNvPr>
          <p:cNvSpPr txBox="1">
            <a:spLocks/>
          </p:cNvSpPr>
          <p:nvPr/>
        </p:nvSpPr>
        <p:spPr>
          <a:xfrm>
            <a:off x="6600380" y="5196262"/>
            <a:ext cx="1601619" cy="261610"/>
          </a:xfrm>
          <a:prstGeom prst="rect">
            <a:avLst/>
          </a:prstGeom>
          <a:noFill/>
        </p:spPr>
        <p:txBody>
          <a:bodyPr wrap="square" rtlCol="0">
            <a:spAutoFit/>
          </a:bodyPr>
          <a:lstStyle/>
          <a:p>
            <a:pPr algn="r"/>
            <a:r>
              <a:rPr lang="en-US" sz="1050" noProof="0" dirty="0">
                <a:latin typeface="Noto Sans" panose="020B0502040504020204" pitchFamily="34" charset="0"/>
                <a:ea typeface="Noto Sans" panose="020B0502040504020204" pitchFamily="34" charset="0"/>
                <a:cs typeface="Noto Sans" panose="020B0502040504020204" pitchFamily="34" charset="0"/>
              </a:rPr>
              <a:t>Samsung </a:t>
            </a:r>
            <a:r>
              <a:rPr lang="en-US" sz="1050" b="1" noProof="0" dirty="0">
                <a:latin typeface="Noto Sans" panose="020B0502040504020204" pitchFamily="34" charset="0"/>
                <a:ea typeface="Noto Sans" panose="020B0502040504020204" pitchFamily="34" charset="0"/>
                <a:cs typeface="Noto Sans" panose="020B0502040504020204" pitchFamily="34" charset="0"/>
              </a:rPr>
              <a:t>1,433</a:t>
            </a:r>
          </a:p>
        </p:txBody>
      </p:sp>
      <p:sp>
        <p:nvSpPr>
          <p:cNvPr id="34" name="CuadroTexto 33">
            <a:extLst>
              <a:ext uri="{FF2B5EF4-FFF2-40B4-BE49-F238E27FC236}">
                <a16:creationId xmlns:a16="http://schemas.microsoft.com/office/drawing/2014/main" id="{5805F80E-5FAB-A063-2188-421F9976C167}"/>
              </a:ext>
            </a:extLst>
          </p:cNvPr>
          <p:cNvSpPr txBox="1">
            <a:spLocks/>
          </p:cNvSpPr>
          <p:nvPr/>
        </p:nvSpPr>
        <p:spPr>
          <a:xfrm>
            <a:off x="6600379" y="5423957"/>
            <a:ext cx="1601619" cy="261610"/>
          </a:xfrm>
          <a:prstGeom prst="rect">
            <a:avLst/>
          </a:prstGeom>
          <a:noFill/>
        </p:spPr>
        <p:txBody>
          <a:bodyPr wrap="square" rtlCol="0">
            <a:spAutoFit/>
          </a:bodyPr>
          <a:lstStyle/>
          <a:p>
            <a:pPr algn="r"/>
            <a:r>
              <a:rPr lang="en-US" sz="1050" noProof="0" dirty="0">
                <a:latin typeface="Noto Sans" panose="020B0502040504020204" pitchFamily="34" charset="0"/>
                <a:ea typeface="Noto Sans" panose="020B0502040504020204" pitchFamily="34" charset="0"/>
                <a:cs typeface="Noto Sans" panose="020B0502040504020204" pitchFamily="34" charset="0"/>
              </a:rPr>
              <a:t>Digital Reality </a:t>
            </a:r>
            <a:r>
              <a:rPr lang="en-US" sz="1050" b="1" noProof="0" dirty="0">
                <a:latin typeface="Noto Sans" panose="020B0502040504020204" pitchFamily="34" charset="0"/>
                <a:ea typeface="Noto Sans" panose="020B0502040504020204" pitchFamily="34" charset="0"/>
                <a:cs typeface="Noto Sans" panose="020B0502040504020204" pitchFamily="34" charset="0"/>
              </a:rPr>
              <a:t>1,409</a:t>
            </a:r>
          </a:p>
        </p:txBody>
      </p:sp>
      <p:sp>
        <p:nvSpPr>
          <p:cNvPr id="36" name="CuadroTexto 35">
            <a:extLst>
              <a:ext uri="{FF2B5EF4-FFF2-40B4-BE49-F238E27FC236}">
                <a16:creationId xmlns:a16="http://schemas.microsoft.com/office/drawing/2014/main" id="{A163C92F-A5F3-5C3A-8CDE-A106B702A7CA}"/>
              </a:ext>
            </a:extLst>
          </p:cNvPr>
          <p:cNvSpPr txBox="1">
            <a:spLocks/>
          </p:cNvSpPr>
          <p:nvPr/>
        </p:nvSpPr>
        <p:spPr>
          <a:xfrm>
            <a:off x="5204491" y="5631656"/>
            <a:ext cx="2997507" cy="261610"/>
          </a:xfrm>
          <a:prstGeom prst="rect">
            <a:avLst/>
          </a:prstGeom>
          <a:noFill/>
        </p:spPr>
        <p:txBody>
          <a:bodyPr wrap="square" lIns="91440" tIns="45720" rIns="91440" bIns="45720" rtlCol="0" anchor="t">
            <a:spAutoFit/>
          </a:bodyPr>
          <a:lstStyle/>
          <a:p>
            <a:pPr algn="r"/>
            <a:r>
              <a:rPr lang="en-US" sz="1050" noProof="0" dirty="0">
                <a:latin typeface="Noto Sans"/>
                <a:ea typeface="Noto Sans"/>
                <a:cs typeface="Noto Sans"/>
              </a:rPr>
              <a:t>Hangzhou Gene Solar Industries </a:t>
            </a:r>
            <a:r>
              <a:rPr lang="en-US" sz="1050" b="1" noProof="0" dirty="0">
                <a:latin typeface="Noto Sans"/>
                <a:ea typeface="Noto Sans"/>
                <a:cs typeface="Noto Sans"/>
              </a:rPr>
              <a:t>1,100</a:t>
            </a:r>
          </a:p>
        </p:txBody>
      </p:sp>
      <p:sp>
        <p:nvSpPr>
          <p:cNvPr id="38" name="CuadroTexto 37">
            <a:extLst>
              <a:ext uri="{FF2B5EF4-FFF2-40B4-BE49-F238E27FC236}">
                <a16:creationId xmlns:a16="http://schemas.microsoft.com/office/drawing/2014/main" id="{D714704C-F08C-D5EF-77D8-43A2E727289B}"/>
              </a:ext>
            </a:extLst>
          </p:cNvPr>
          <p:cNvSpPr txBox="1">
            <a:spLocks/>
          </p:cNvSpPr>
          <p:nvPr/>
        </p:nvSpPr>
        <p:spPr>
          <a:xfrm>
            <a:off x="5196301" y="5979594"/>
            <a:ext cx="2997507" cy="261610"/>
          </a:xfrm>
          <a:prstGeom prst="rect">
            <a:avLst/>
          </a:prstGeom>
          <a:noFill/>
        </p:spPr>
        <p:txBody>
          <a:bodyPr wrap="square" rtlCol="0">
            <a:spAutoFit/>
          </a:bodyPr>
          <a:lstStyle/>
          <a:p>
            <a:pPr algn="r"/>
            <a:r>
              <a:rPr lang="en-US" sz="1050" noProof="0" dirty="0">
                <a:latin typeface="Noto Sans" panose="020B0502040504020204" pitchFamily="34" charset="0"/>
                <a:ea typeface="Noto Sans" panose="020B0502040504020204" pitchFamily="34" charset="0"/>
                <a:cs typeface="Noto Sans" panose="020B0502040504020204" pitchFamily="34" charset="0"/>
              </a:rPr>
              <a:t>Quanta Computer </a:t>
            </a:r>
            <a:r>
              <a:rPr lang="en-US" sz="1050" b="1" noProof="0" dirty="0">
                <a:latin typeface="Noto Sans" panose="020B0502040504020204" pitchFamily="34" charset="0"/>
                <a:ea typeface="Noto Sans" panose="020B0502040504020204" pitchFamily="34" charset="0"/>
                <a:cs typeface="Noto Sans" panose="020B0502040504020204" pitchFamily="34" charset="0"/>
              </a:rPr>
              <a:t>1,000</a:t>
            </a:r>
          </a:p>
        </p:txBody>
      </p:sp>
      <p:sp>
        <p:nvSpPr>
          <p:cNvPr id="40" name="CuadroTexto 39">
            <a:extLst>
              <a:ext uri="{FF2B5EF4-FFF2-40B4-BE49-F238E27FC236}">
                <a16:creationId xmlns:a16="http://schemas.microsoft.com/office/drawing/2014/main" id="{6FDD387D-8C71-237D-DFC3-2A25D88D2FD2}"/>
              </a:ext>
            </a:extLst>
          </p:cNvPr>
          <p:cNvSpPr txBox="1">
            <a:spLocks/>
          </p:cNvSpPr>
          <p:nvPr/>
        </p:nvSpPr>
        <p:spPr>
          <a:xfrm>
            <a:off x="10481237" y="2224609"/>
            <a:ext cx="1710762" cy="492443"/>
          </a:xfrm>
          <a:prstGeom prst="rect">
            <a:avLst/>
          </a:prstGeom>
          <a:noFill/>
        </p:spPr>
        <p:txBody>
          <a:bodyPr wrap="square" rtlCol="0">
            <a:spAutoFit/>
          </a:bodyPr>
          <a:lstStyle/>
          <a:p>
            <a:r>
              <a:rPr lang="en-US" sz="1050" b="1" noProof="0" dirty="0">
                <a:latin typeface="Noto Sans" panose="020B0502040504020204" pitchFamily="34" charset="0"/>
                <a:ea typeface="Noto Sans" panose="020B0502040504020204" pitchFamily="34" charset="0"/>
                <a:cs typeface="Noto Sans" panose="020B0502040504020204" pitchFamily="34" charset="0"/>
              </a:rPr>
              <a:t>11,700</a:t>
            </a:r>
            <a:r>
              <a:rPr lang="en-US" sz="1200" b="1" noProof="0" dirty="0">
                <a:solidFill>
                  <a:srgbClr val="691A31"/>
                </a:solidFill>
                <a:latin typeface="Noto Sans" panose="020B0502040504020204" pitchFamily="34" charset="0"/>
                <a:ea typeface="Noto Sans" panose="020B0502040504020204" pitchFamily="34" charset="0"/>
                <a:cs typeface="Noto Sans" panose="020B0502040504020204" pitchFamily="34" charset="0"/>
              </a:rPr>
              <a:t> </a:t>
            </a:r>
          </a:p>
          <a:p>
            <a:r>
              <a:rPr lang="en-US" b="1" noProof="0" dirty="0">
                <a:solidFill>
                  <a:srgbClr val="691A31"/>
                </a:solidFill>
                <a:latin typeface="Noto Sans" panose="020B0502040504020204" pitchFamily="34" charset="0"/>
                <a:ea typeface="Noto Sans" panose="020B0502040504020204" pitchFamily="34" charset="0"/>
                <a:cs typeface="Noto Sans" panose="020B0502040504020204" pitchFamily="34" charset="0"/>
              </a:rPr>
              <a:t>Mexico</a:t>
            </a:r>
          </a:p>
        </p:txBody>
      </p:sp>
      <p:sp>
        <p:nvSpPr>
          <p:cNvPr id="42" name="CuadroTexto 41">
            <a:extLst>
              <a:ext uri="{FF2B5EF4-FFF2-40B4-BE49-F238E27FC236}">
                <a16:creationId xmlns:a16="http://schemas.microsoft.com/office/drawing/2014/main" id="{3786B24A-DE2B-9D1A-E195-A6CA40915BA6}"/>
              </a:ext>
            </a:extLst>
          </p:cNvPr>
          <p:cNvSpPr txBox="1">
            <a:spLocks/>
          </p:cNvSpPr>
          <p:nvPr/>
        </p:nvSpPr>
        <p:spPr>
          <a:xfrm>
            <a:off x="10467842" y="3717270"/>
            <a:ext cx="1721529" cy="261610"/>
          </a:xfrm>
          <a:prstGeom prst="rect">
            <a:avLst/>
          </a:prstGeom>
          <a:noFill/>
        </p:spPr>
        <p:txBody>
          <a:bodyPr wrap="square" rtlCol="0">
            <a:spAutoFit/>
          </a:bodyPr>
          <a:lstStyle/>
          <a:p>
            <a:r>
              <a:rPr lang="en-US" sz="1050" b="1" noProof="0" dirty="0">
                <a:latin typeface="Noto Sans" panose="020B0502040504020204" pitchFamily="34" charset="0"/>
                <a:ea typeface="Noto Sans" panose="020B0502040504020204" pitchFamily="34" charset="0"/>
                <a:cs typeface="Noto Sans" panose="020B0502040504020204" pitchFamily="34" charset="0"/>
              </a:rPr>
              <a:t>10,598 </a:t>
            </a:r>
            <a:r>
              <a:rPr lang="en-US" sz="1050" noProof="0" dirty="0">
                <a:latin typeface="Noto Sans" panose="020B0502040504020204" pitchFamily="34" charset="0"/>
                <a:ea typeface="Noto Sans" panose="020B0502040504020204" pitchFamily="34" charset="0"/>
                <a:cs typeface="Noto Sans" panose="020B0502040504020204" pitchFamily="34" charset="0"/>
              </a:rPr>
              <a:t>Brazil</a:t>
            </a:r>
          </a:p>
        </p:txBody>
      </p:sp>
      <p:sp>
        <p:nvSpPr>
          <p:cNvPr id="43" name="CuadroTexto 42">
            <a:extLst>
              <a:ext uri="{FF2B5EF4-FFF2-40B4-BE49-F238E27FC236}">
                <a16:creationId xmlns:a16="http://schemas.microsoft.com/office/drawing/2014/main" id="{BA693753-AF01-58AD-A69E-A93D57A298F0}"/>
              </a:ext>
            </a:extLst>
          </p:cNvPr>
          <p:cNvSpPr txBox="1">
            <a:spLocks/>
          </p:cNvSpPr>
          <p:nvPr/>
        </p:nvSpPr>
        <p:spPr>
          <a:xfrm>
            <a:off x="10470471" y="4575837"/>
            <a:ext cx="1729867" cy="261610"/>
          </a:xfrm>
          <a:prstGeom prst="rect">
            <a:avLst/>
          </a:prstGeom>
          <a:noFill/>
        </p:spPr>
        <p:txBody>
          <a:bodyPr wrap="square" rtlCol="0">
            <a:spAutoFit/>
          </a:bodyPr>
          <a:lstStyle/>
          <a:p>
            <a:r>
              <a:rPr lang="en-US" sz="1050" b="1" noProof="0" dirty="0">
                <a:latin typeface="Noto Sans" panose="020B0502040504020204" pitchFamily="34" charset="0"/>
                <a:ea typeface="Noto Sans" panose="020B0502040504020204" pitchFamily="34" charset="0"/>
                <a:cs typeface="Noto Sans" panose="020B0502040504020204" pitchFamily="34" charset="0"/>
              </a:rPr>
              <a:t>3,053 </a:t>
            </a:r>
            <a:r>
              <a:rPr lang="en-US" sz="1050" noProof="0" dirty="0">
                <a:latin typeface="Noto Sans" panose="020B0502040504020204" pitchFamily="34" charset="0"/>
                <a:ea typeface="Noto Sans" panose="020B0502040504020204" pitchFamily="34" charset="0"/>
                <a:cs typeface="Noto Sans" panose="020B0502040504020204" pitchFamily="34" charset="0"/>
              </a:rPr>
              <a:t>Colombia</a:t>
            </a:r>
          </a:p>
        </p:txBody>
      </p:sp>
      <p:sp>
        <p:nvSpPr>
          <p:cNvPr id="44" name="CuadroTexto 43">
            <a:extLst>
              <a:ext uri="{FF2B5EF4-FFF2-40B4-BE49-F238E27FC236}">
                <a16:creationId xmlns:a16="http://schemas.microsoft.com/office/drawing/2014/main" id="{DBE482A2-C996-CE86-6B82-2E8A10A9AB09}"/>
              </a:ext>
            </a:extLst>
          </p:cNvPr>
          <p:cNvSpPr txBox="1">
            <a:spLocks/>
          </p:cNvSpPr>
          <p:nvPr/>
        </p:nvSpPr>
        <p:spPr>
          <a:xfrm>
            <a:off x="10470471" y="4958881"/>
            <a:ext cx="1721529" cy="261610"/>
          </a:xfrm>
          <a:prstGeom prst="rect">
            <a:avLst/>
          </a:prstGeom>
          <a:noFill/>
        </p:spPr>
        <p:txBody>
          <a:bodyPr wrap="square" rtlCol="0">
            <a:spAutoFit/>
          </a:bodyPr>
          <a:lstStyle/>
          <a:p>
            <a:r>
              <a:rPr lang="en-US" sz="1050" b="1" noProof="0" dirty="0">
                <a:latin typeface="Noto Sans" panose="020B0502040504020204" pitchFamily="34" charset="0"/>
                <a:ea typeface="Noto Sans" panose="020B0502040504020204" pitchFamily="34" charset="0"/>
                <a:cs typeface="Noto Sans" panose="020B0502040504020204" pitchFamily="34" charset="0"/>
              </a:rPr>
              <a:t>2,030 </a:t>
            </a:r>
            <a:r>
              <a:rPr lang="en-US" sz="1050" noProof="0" dirty="0">
                <a:latin typeface="Noto Sans" panose="020B0502040504020204" pitchFamily="34" charset="0"/>
                <a:ea typeface="Noto Sans" panose="020B0502040504020204" pitchFamily="34" charset="0"/>
                <a:cs typeface="Noto Sans" panose="020B0502040504020204" pitchFamily="34" charset="0"/>
              </a:rPr>
              <a:t>Chile</a:t>
            </a:r>
          </a:p>
        </p:txBody>
      </p:sp>
      <p:sp>
        <p:nvSpPr>
          <p:cNvPr id="47" name="CuadroTexto 46">
            <a:extLst>
              <a:ext uri="{FF2B5EF4-FFF2-40B4-BE49-F238E27FC236}">
                <a16:creationId xmlns:a16="http://schemas.microsoft.com/office/drawing/2014/main" id="{C8E16CE6-2C54-62E5-8A57-B7D144863077}"/>
              </a:ext>
            </a:extLst>
          </p:cNvPr>
          <p:cNvSpPr txBox="1">
            <a:spLocks/>
          </p:cNvSpPr>
          <p:nvPr/>
        </p:nvSpPr>
        <p:spPr>
          <a:xfrm>
            <a:off x="10467842" y="5187469"/>
            <a:ext cx="1706923" cy="261610"/>
          </a:xfrm>
          <a:prstGeom prst="rect">
            <a:avLst/>
          </a:prstGeom>
          <a:noFill/>
        </p:spPr>
        <p:txBody>
          <a:bodyPr wrap="square" rtlCol="0">
            <a:spAutoFit/>
          </a:bodyPr>
          <a:lstStyle/>
          <a:p>
            <a:r>
              <a:rPr lang="en-US" sz="1050" b="1" noProof="0" dirty="0">
                <a:latin typeface="Noto Sans" panose="020B0502040504020204" pitchFamily="34" charset="0"/>
                <a:ea typeface="Noto Sans" panose="020B0502040504020204" pitchFamily="34" charset="0"/>
                <a:cs typeface="Noto Sans" panose="020B0502040504020204" pitchFamily="34" charset="0"/>
              </a:rPr>
              <a:t>1,143 </a:t>
            </a:r>
            <a:r>
              <a:rPr lang="en-US" sz="1050" noProof="0" dirty="0">
                <a:latin typeface="Noto Sans" panose="020B0502040504020204" pitchFamily="34" charset="0"/>
                <a:ea typeface="Noto Sans" panose="020B0502040504020204" pitchFamily="34" charset="0"/>
                <a:cs typeface="Noto Sans" panose="020B0502040504020204" pitchFamily="34" charset="0"/>
              </a:rPr>
              <a:t>Argentina </a:t>
            </a:r>
          </a:p>
        </p:txBody>
      </p:sp>
      <p:sp>
        <p:nvSpPr>
          <p:cNvPr id="48" name="CuadroTexto 47">
            <a:extLst>
              <a:ext uri="{FF2B5EF4-FFF2-40B4-BE49-F238E27FC236}">
                <a16:creationId xmlns:a16="http://schemas.microsoft.com/office/drawing/2014/main" id="{67574171-0079-ECA6-97F3-02DE26B27E67}"/>
              </a:ext>
            </a:extLst>
          </p:cNvPr>
          <p:cNvSpPr txBox="1">
            <a:spLocks/>
          </p:cNvSpPr>
          <p:nvPr/>
        </p:nvSpPr>
        <p:spPr>
          <a:xfrm>
            <a:off x="10470113" y="5387678"/>
            <a:ext cx="1722922" cy="261610"/>
          </a:xfrm>
          <a:prstGeom prst="rect">
            <a:avLst/>
          </a:prstGeom>
          <a:noFill/>
        </p:spPr>
        <p:txBody>
          <a:bodyPr wrap="square" rtlCol="0">
            <a:spAutoFit/>
          </a:bodyPr>
          <a:lstStyle/>
          <a:p>
            <a:r>
              <a:rPr lang="en-US" sz="1050" b="1" noProof="0" dirty="0">
                <a:latin typeface="Noto Sans" panose="020B0502040504020204" pitchFamily="34" charset="0"/>
                <a:ea typeface="Noto Sans" panose="020B0502040504020204" pitchFamily="34" charset="0"/>
                <a:cs typeface="Noto Sans" panose="020B0502040504020204" pitchFamily="34" charset="0"/>
              </a:rPr>
              <a:t>1,095 </a:t>
            </a:r>
            <a:r>
              <a:rPr lang="en-US" sz="1050" noProof="0" dirty="0">
                <a:latin typeface="Noto Sans" panose="020B0502040504020204" pitchFamily="34" charset="0"/>
                <a:ea typeface="Noto Sans" panose="020B0502040504020204" pitchFamily="34" charset="0"/>
                <a:cs typeface="Noto Sans" panose="020B0502040504020204" pitchFamily="34" charset="0"/>
              </a:rPr>
              <a:t>Peru </a:t>
            </a:r>
          </a:p>
        </p:txBody>
      </p:sp>
      <p:sp>
        <p:nvSpPr>
          <p:cNvPr id="49" name="CuadroTexto 48">
            <a:extLst>
              <a:ext uri="{FF2B5EF4-FFF2-40B4-BE49-F238E27FC236}">
                <a16:creationId xmlns:a16="http://schemas.microsoft.com/office/drawing/2014/main" id="{D051DC47-B38D-127C-9AD7-837DFCC4C091}"/>
              </a:ext>
            </a:extLst>
          </p:cNvPr>
          <p:cNvSpPr txBox="1">
            <a:spLocks/>
          </p:cNvSpPr>
          <p:nvPr/>
        </p:nvSpPr>
        <p:spPr>
          <a:xfrm>
            <a:off x="10471504" y="5552192"/>
            <a:ext cx="1721529" cy="261610"/>
          </a:xfrm>
          <a:prstGeom prst="rect">
            <a:avLst/>
          </a:prstGeom>
          <a:noFill/>
        </p:spPr>
        <p:txBody>
          <a:bodyPr wrap="square" rtlCol="0">
            <a:spAutoFit/>
          </a:bodyPr>
          <a:lstStyle/>
          <a:p>
            <a:r>
              <a:rPr lang="en-US" sz="1050" b="1" noProof="0" dirty="0">
                <a:latin typeface="Noto Sans" panose="020B0502040504020204" pitchFamily="34" charset="0"/>
                <a:ea typeface="Noto Sans" panose="020B0502040504020204" pitchFamily="34" charset="0"/>
                <a:cs typeface="Noto Sans" panose="020B0502040504020204" pitchFamily="34" charset="0"/>
              </a:rPr>
              <a:t>580 </a:t>
            </a:r>
            <a:r>
              <a:rPr lang="en-US" sz="1050" noProof="0" dirty="0">
                <a:latin typeface="Noto Sans" panose="020B0502040504020204" pitchFamily="34" charset="0"/>
                <a:ea typeface="Noto Sans" panose="020B0502040504020204" pitchFamily="34" charset="0"/>
                <a:cs typeface="Noto Sans" panose="020B0502040504020204" pitchFamily="34" charset="0"/>
              </a:rPr>
              <a:t>Costa Rica </a:t>
            </a:r>
          </a:p>
        </p:txBody>
      </p:sp>
      <p:sp>
        <p:nvSpPr>
          <p:cNvPr id="50" name="CuadroTexto 49">
            <a:extLst>
              <a:ext uri="{FF2B5EF4-FFF2-40B4-BE49-F238E27FC236}">
                <a16:creationId xmlns:a16="http://schemas.microsoft.com/office/drawing/2014/main" id="{05FAD8F8-190F-FC38-26EB-0263F45D09F1}"/>
              </a:ext>
            </a:extLst>
          </p:cNvPr>
          <p:cNvSpPr txBox="1">
            <a:spLocks/>
          </p:cNvSpPr>
          <p:nvPr/>
        </p:nvSpPr>
        <p:spPr>
          <a:xfrm>
            <a:off x="10471500" y="5750620"/>
            <a:ext cx="1721529" cy="261610"/>
          </a:xfrm>
          <a:prstGeom prst="rect">
            <a:avLst/>
          </a:prstGeom>
          <a:noFill/>
        </p:spPr>
        <p:txBody>
          <a:bodyPr wrap="square" rtlCol="0">
            <a:spAutoFit/>
          </a:bodyPr>
          <a:lstStyle/>
          <a:p>
            <a:r>
              <a:rPr lang="en-US" sz="1050" b="1" noProof="0" dirty="0">
                <a:latin typeface="Noto Sans" panose="020B0502040504020204" pitchFamily="34" charset="0"/>
                <a:ea typeface="Noto Sans" panose="020B0502040504020204" pitchFamily="34" charset="0"/>
                <a:cs typeface="Noto Sans" panose="020B0502040504020204" pitchFamily="34" charset="0"/>
              </a:rPr>
              <a:t>516 </a:t>
            </a:r>
            <a:r>
              <a:rPr lang="en-US" sz="1050" noProof="0" dirty="0">
                <a:latin typeface="Noto Sans" panose="020B0502040504020204" pitchFamily="34" charset="0"/>
                <a:ea typeface="Noto Sans" panose="020B0502040504020204" pitchFamily="34" charset="0"/>
                <a:cs typeface="Noto Sans" panose="020B0502040504020204" pitchFamily="34" charset="0"/>
              </a:rPr>
              <a:t>Ecuador </a:t>
            </a:r>
          </a:p>
        </p:txBody>
      </p:sp>
      <p:sp>
        <p:nvSpPr>
          <p:cNvPr id="51" name="CuadroTexto 50">
            <a:extLst>
              <a:ext uri="{FF2B5EF4-FFF2-40B4-BE49-F238E27FC236}">
                <a16:creationId xmlns:a16="http://schemas.microsoft.com/office/drawing/2014/main" id="{C9591959-49E2-0DA8-5213-7A72956081A8}"/>
              </a:ext>
            </a:extLst>
          </p:cNvPr>
          <p:cNvSpPr txBox="1">
            <a:spLocks/>
          </p:cNvSpPr>
          <p:nvPr/>
        </p:nvSpPr>
        <p:spPr>
          <a:xfrm>
            <a:off x="10471497" y="5907028"/>
            <a:ext cx="1686226" cy="261610"/>
          </a:xfrm>
          <a:prstGeom prst="rect">
            <a:avLst/>
          </a:prstGeom>
          <a:noFill/>
        </p:spPr>
        <p:txBody>
          <a:bodyPr wrap="square" rtlCol="0">
            <a:spAutoFit/>
          </a:bodyPr>
          <a:lstStyle/>
          <a:p>
            <a:r>
              <a:rPr lang="en-US" sz="1050" b="1" noProof="0" dirty="0">
                <a:latin typeface="Noto Sans" panose="020B0502040504020204" pitchFamily="34" charset="0"/>
                <a:ea typeface="Noto Sans" panose="020B0502040504020204" pitchFamily="34" charset="0"/>
                <a:cs typeface="Noto Sans" panose="020B0502040504020204" pitchFamily="34" charset="0"/>
              </a:rPr>
              <a:t>196 </a:t>
            </a:r>
            <a:r>
              <a:rPr lang="en-US" sz="1050" noProof="0" dirty="0">
                <a:latin typeface="Noto Sans" panose="020B0502040504020204" pitchFamily="34" charset="0"/>
                <a:ea typeface="Noto Sans" panose="020B0502040504020204" pitchFamily="34" charset="0"/>
                <a:cs typeface="Noto Sans" panose="020B0502040504020204" pitchFamily="34" charset="0"/>
              </a:rPr>
              <a:t>Paraguay </a:t>
            </a:r>
          </a:p>
        </p:txBody>
      </p:sp>
      <p:sp>
        <p:nvSpPr>
          <p:cNvPr id="52" name="CuadroTexto 51">
            <a:extLst>
              <a:ext uri="{FF2B5EF4-FFF2-40B4-BE49-F238E27FC236}">
                <a16:creationId xmlns:a16="http://schemas.microsoft.com/office/drawing/2014/main" id="{51EE3081-28E9-6061-2B93-5D7F2B212B65}"/>
              </a:ext>
            </a:extLst>
          </p:cNvPr>
          <p:cNvSpPr txBox="1">
            <a:spLocks/>
          </p:cNvSpPr>
          <p:nvPr/>
        </p:nvSpPr>
        <p:spPr>
          <a:xfrm>
            <a:off x="10471497" y="6056928"/>
            <a:ext cx="1745724" cy="261610"/>
          </a:xfrm>
          <a:prstGeom prst="rect">
            <a:avLst/>
          </a:prstGeom>
          <a:noFill/>
        </p:spPr>
        <p:txBody>
          <a:bodyPr wrap="square" rtlCol="0">
            <a:spAutoFit/>
          </a:bodyPr>
          <a:lstStyle/>
          <a:p>
            <a:r>
              <a:rPr lang="en-US" sz="1050" b="1" noProof="0" dirty="0">
                <a:latin typeface="Noto Sans" panose="020B0502040504020204" pitchFamily="34" charset="0"/>
                <a:ea typeface="Noto Sans" panose="020B0502040504020204" pitchFamily="34" charset="0"/>
                <a:cs typeface="Noto Sans" panose="020B0502040504020204" pitchFamily="34" charset="0"/>
              </a:rPr>
              <a:t>101 </a:t>
            </a:r>
            <a:r>
              <a:rPr lang="en-US" sz="1050" noProof="0" dirty="0">
                <a:latin typeface="Noto Sans" panose="020B0502040504020204" pitchFamily="34" charset="0"/>
                <a:ea typeface="Noto Sans" panose="020B0502040504020204" pitchFamily="34" charset="0"/>
                <a:cs typeface="Noto Sans" panose="020B0502040504020204" pitchFamily="34" charset="0"/>
              </a:rPr>
              <a:t>Panama </a:t>
            </a:r>
          </a:p>
        </p:txBody>
      </p:sp>
      <p:sp>
        <p:nvSpPr>
          <p:cNvPr id="3" name="CuadroTexto 2">
            <a:extLst>
              <a:ext uri="{FF2B5EF4-FFF2-40B4-BE49-F238E27FC236}">
                <a16:creationId xmlns:a16="http://schemas.microsoft.com/office/drawing/2014/main" id="{62757DAB-2863-264E-8928-69F63313C839}"/>
              </a:ext>
            </a:extLst>
          </p:cNvPr>
          <p:cNvSpPr txBox="1"/>
          <p:nvPr/>
        </p:nvSpPr>
        <p:spPr>
          <a:xfrm>
            <a:off x="7051454" y="996850"/>
            <a:ext cx="4579287" cy="430887"/>
          </a:xfrm>
          <a:prstGeom prst="rect">
            <a:avLst/>
          </a:prstGeom>
          <a:noFill/>
        </p:spPr>
        <p:txBody>
          <a:bodyPr wrap="square" rtlCol="0">
            <a:spAutoFit/>
          </a:bodyPr>
          <a:lstStyle/>
          <a:p>
            <a:pPr algn="ctr"/>
            <a:r>
              <a:rPr lang="en-US" sz="1050" b="1" noProof="0" dirty="0">
                <a:latin typeface="Noto Sans" panose="020B0502040504020204" pitchFamily="34" charset="0"/>
                <a:ea typeface="Noto Sans" panose="020B0502040504020204" pitchFamily="34" charset="0"/>
                <a:cs typeface="Noto Sans" panose="020B0502040504020204" pitchFamily="34" charset="0"/>
              </a:rPr>
              <a:t>Figure 1. Digital FDI Announcements in Latin America  </a:t>
            </a:r>
          </a:p>
          <a:p>
            <a:pPr algn="ctr"/>
            <a:r>
              <a:rPr lang="en-US" sz="1050" b="1" noProof="0" dirty="0">
                <a:latin typeface="Noto Sans" panose="020B0502040504020204" pitchFamily="34" charset="0"/>
                <a:ea typeface="Noto Sans" panose="020B0502040504020204" pitchFamily="34" charset="0"/>
                <a:cs typeface="Noto Sans" panose="020B0502040504020204" pitchFamily="34" charset="0"/>
              </a:rPr>
              <a:t>(2020–2024, Million USD)</a:t>
            </a:r>
          </a:p>
        </p:txBody>
      </p:sp>
      <p:sp>
        <p:nvSpPr>
          <p:cNvPr id="12" name="Google Shape;241;p6">
            <a:extLst>
              <a:ext uri="{FF2B5EF4-FFF2-40B4-BE49-F238E27FC236}">
                <a16:creationId xmlns:a16="http://schemas.microsoft.com/office/drawing/2014/main" id="{7D0BE10E-ED3F-522B-E7A6-711B4B03D6C3}"/>
              </a:ext>
            </a:extLst>
          </p:cNvPr>
          <p:cNvSpPr txBox="1"/>
          <p:nvPr/>
        </p:nvSpPr>
        <p:spPr>
          <a:xfrm>
            <a:off x="3187747" y="6276699"/>
            <a:ext cx="6261053" cy="276959"/>
          </a:xfrm>
          <a:prstGeom prst="rect">
            <a:avLst/>
          </a:prstGeom>
          <a:noFill/>
          <a:ln>
            <a:noFill/>
          </a:ln>
        </p:spPr>
        <p:txBody>
          <a:bodyPr spcFirstLastPara="1" wrap="square" lIns="91425" tIns="45700" rIns="91425" bIns="45700" anchor="t" anchorCtr="0">
            <a:spAutoFit/>
          </a:bodyPr>
          <a:lstStyle/>
          <a:p>
            <a:r>
              <a:rPr lang="en-US" sz="600" noProof="0" dirty="0">
                <a:solidFill>
                  <a:schemeClr val="dk1"/>
                </a:solidFill>
                <a:latin typeface="Noto Sans Light"/>
                <a:ea typeface="Noto Sans Light"/>
                <a:cs typeface="Noto Sans Light"/>
                <a:sym typeface="Noto Sans Light"/>
              </a:rPr>
              <a:t>1/ CEPAL. (2025). La </a:t>
            </a:r>
            <a:r>
              <a:rPr lang="en-US" sz="600" noProof="0" dirty="0" err="1">
                <a:solidFill>
                  <a:schemeClr val="dk1"/>
                </a:solidFill>
                <a:latin typeface="Noto Sans Light"/>
                <a:ea typeface="Noto Sans Light"/>
                <a:cs typeface="Noto Sans Light"/>
                <a:sym typeface="Noto Sans Light"/>
              </a:rPr>
              <a:t>Inversión</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Extranjera</a:t>
            </a:r>
            <a:r>
              <a:rPr lang="en-US" sz="600" noProof="0" dirty="0">
                <a:solidFill>
                  <a:schemeClr val="dk1"/>
                </a:solidFill>
                <a:latin typeface="Noto Sans Light"/>
                <a:ea typeface="Noto Sans Light"/>
                <a:cs typeface="Noto Sans Light"/>
                <a:sym typeface="Noto Sans Light"/>
              </a:rPr>
              <a:t> Directa </a:t>
            </a:r>
            <a:r>
              <a:rPr lang="en-US" sz="600" noProof="0" dirty="0" err="1">
                <a:solidFill>
                  <a:schemeClr val="dk1"/>
                </a:solidFill>
                <a:latin typeface="Noto Sans Light"/>
                <a:ea typeface="Noto Sans Light"/>
                <a:cs typeface="Noto Sans Light"/>
                <a:sym typeface="Noto Sans Light"/>
              </a:rPr>
              <a:t>en</a:t>
            </a:r>
            <a:r>
              <a:rPr lang="en-US" sz="600" noProof="0" dirty="0">
                <a:solidFill>
                  <a:schemeClr val="dk1"/>
                </a:solidFill>
                <a:latin typeface="Noto Sans Light"/>
                <a:ea typeface="Noto Sans Light"/>
                <a:cs typeface="Noto Sans Light"/>
                <a:sym typeface="Noto Sans Light"/>
              </a:rPr>
              <a:t> América Latina y </a:t>
            </a:r>
            <a:r>
              <a:rPr lang="en-US" sz="600" noProof="0" dirty="0" err="1">
                <a:solidFill>
                  <a:schemeClr val="dk1"/>
                </a:solidFill>
                <a:latin typeface="Noto Sans Light"/>
                <a:ea typeface="Noto Sans Light"/>
                <a:cs typeface="Noto Sans Light"/>
                <a:sym typeface="Noto Sans Light"/>
              </a:rPr>
              <a:t>el</a:t>
            </a:r>
            <a:r>
              <a:rPr lang="en-US" sz="600" noProof="0" dirty="0">
                <a:solidFill>
                  <a:schemeClr val="dk1"/>
                </a:solidFill>
                <a:latin typeface="Noto Sans Light"/>
                <a:ea typeface="Noto Sans Light"/>
                <a:cs typeface="Noto Sans Light"/>
                <a:sym typeface="Noto Sans Light"/>
              </a:rPr>
              <a:t> Caribe 2025. https://</a:t>
            </a:r>
            <a:r>
              <a:rPr lang="en-US" sz="600" noProof="0" dirty="0" err="1">
                <a:solidFill>
                  <a:schemeClr val="dk1"/>
                </a:solidFill>
                <a:latin typeface="Noto Sans Light"/>
                <a:ea typeface="Noto Sans Light"/>
                <a:cs typeface="Noto Sans Light"/>
                <a:sym typeface="Noto Sans Light"/>
              </a:rPr>
              <a:t>repositorio.cepal.org</a:t>
            </a:r>
            <a:r>
              <a:rPr lang="en-US" sz="600" noProof="0" dirty="0">
                <a:solidFill>
                  <a:schemeClr val="dk1"/>
                </a:solidFill>
                <a:latin typeface="Noto Sans Light"/>
                <a:ea typeface="Noto Sans Light"/>
                <a:cs typeface="Noto Sans Light"/>
                <a:sym typeface="Noto Sans Light"/>
              </a:rPr>
              <a:t>/server/</a:t>
            </a:r>
            <a:r>
              <a:rPr lang="en-US" sz="600" noProof="0" dirty="0" err="1">
                <a:solidFill>
                  <a:schemeClr val="dk1"/>
                </a:solidFill>
                <a:latin typeface="Noto Sans Light"/>
                <a:ea typeface="Noto Sans Light"/>
                <a:cs typeface="Noto Sans Light"/>
                <a:sym typeface="Noto Sans Light"/>
              </a:rPr>
              <a:t>api</a:t>
            </a:r>
            <a:r>
              <a:rPr lang="en-US" sz="600" noProof="0" dirty="0">
                <a:solidFill>
                  <a:schemeClr val="dk1"/>
                </a:solidFill>
                <a:latin typeface="Noto Sans Light"/>
                <a:ea typeface="Noto Sans Light"/>
                <a:cs typeface="Noto Sans Light"/>
                <a:sym typeface="Noto Sans Light"/>
              </a:rPr>
              <a:t>/core/bitstreams/8bf7c3d9-f2f8-4ee2-a4e5-f4e6096a5879/content</a:t>
            </a:r>
            <a:endParaRPr lang="en-US" noProof="0" dirty="0"/>
          </a:p>
        </p:txBody>
      </p:sp>
    </p:spTree>
    <p:extLst>
      <p:ext uri="{BB962C8B-B14F-4D97-AF65-F5344CB8AC3E}">
        <p14:creationId xmlns:p14="http://schemas.microsoft.com/office/powerpoint/2010/main" val="147967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1">
          <a:extLst>
            <a:ext uri="{FF2B5EF4-FFF2-40B4-BE49-F238E27FC236}">
              <a16:creationId xmlns:a16="http://schemas.microsoft.com/office/drawing/2014/main" id="{4D996556-399E-0110-DE98-BD212A69AB2E}"/>
            </a:ext>
          </a:extLst>
        </p:cNvPr>
        <p:cNvGrpSpPr/>
        <p:nvPr/>
      </p:nvGrpSpPr>
      <p:grpSpPr>
        <a:xfrm>
          <a:off x="0" y="0"/>
          <a:ext cx="0" cy="0"/>
          <a:chOff x="0" y="0"/>
          <a:chExt cx="0" cy="0"/>
        </a:xfrm>
      </p:grpSpPr>
      <p:sp>
        <p:nvSpPr>
          <p:cNvPr id="363" name="Google Shape;363;p12">
            <a:extLst>
              <a:ext uri="{FF2B5EF4-FFF2-40B4-BE49-F238E27FC236}">
                <a16:creationId xmlns:a16="http://schemas.microsoft.com/office/drawing/2014/main" id="{FCFC8A1A-4D03-C79F-FD06-CAE96960C23B}"/>
              </a:ext>
            </a:extLst>
          </p:cNvPr>
          <p:cNvSpPr txBox="1"/>
          <p:nvPr/>
        </p:nvSpPr>
        <p:spPr>
          <a:xfrm>
            <a:off x="2253093" y="1377828"/>
            <a:ext cx="599231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noProof="0" dirty="0">
                <a:solidFill>
                  <a:srgbClr val="000000"/>
                </a:solidFill>
                <a:latin typeface="Noto Sans"/>
                <a:ea typeface="Noto Sans"/>
                <a:cs typeface="Noto Sans"/>
                <a:sym typeface="Noto Sans"/>
              </a:rPr>
              <a:t>Figure 1. Trade Balance </a:t>
            </a:r>
            <a:r>
              <a:rPr lang="en-US" sz="1400" b="1" noProof="0" dirty="0">
                <a:solidFill>
                  <a:srgbClr val="000000"/>
                </a:solidFill>
                <a:latin typeface="Noto Sans"/>
                <a:ea typeface="Noto Sans"/>
                <a:cs typeface="Noto Sans"/>
                <a:sym typeface="Noto Sans"/>
              </a:rPr>
              <a:t>(M</a:t>
            </a:r>
            <a:r>
              <a:rPr lang="en-US" b="1" noProof="0" dirty="0">
                <a:latin typeface="Noto Sans"/>
                <a:ea typeface="Noto Sans"/>
                <a:cs typeface="Noto Sans"/>
                <a:sym typeface="Noto Sans"/>
              </a:rPr>
              <a:t>illion</a:t>
            </a:r>
            <a:r>
              <a:rPr lang="en-US" sz="1400" b="1" noProof="0" dirty="0">
                <a:solidFill>
                  <a:srgbClr val="000000"/>
                </a:solidFill>
                <a:latin typeface="Noto Sans"/>
                <a:ea typeface="Noto Sans"/>
                <a:cs typeface="Noto Sans"/>
                <a:sym typeface="Noto Sans"/>
              </a:rPr>
              <a:t> USD, 1999 – May 2025)</a:t>
            </a:r>
            <a:endParaRPr lang="en-US" sz="1400" b="1" noProof="0" dirty="0">
              <a:solidFill>
                <a:schemeClr val="dk1"/>
              </a:solidFill>
              <a:latin typeface="Noto Sans"/>
              <a:ea typeface="Noto Sans"/>
              <a:cs typeface="Noto Sans"/>
              <a:sym typeface="Noto Sans"/>
            </a:endParaRPr>
          </a:p>
        </p:txBody>
      </p:sp>
      <p:sp>
        <p:nvSpPr>
          <p:cNvPr id="365" name="Google Shape;365;p12">
            <a:extLst>
              <a:ext uri="{FF2B5EF4-FFF2-40B4-BE49-F238E27FC236}">
                <a16:creationId xmlns:a16="http://schemas.microsoft.com/office/drawing/2014/main" id="{0A0099B6-4048-5511-1C0B-077C18446731}"/>
              </a:ext>
            </a:extLst>
          </p:cNvPr>
          <p:cNvSpPr txBox="1"/>
          <p:nvPr/>
        </p:nvSpPr>
        <p:spPr>
          <a:xfrm>
            <a:off x="3304125" y="6262660"/>
            <a:ext cx="5583750" cy="276959"/>
          </a:xfrm>
          <a:prstGeom prst="rect">
            <a:avLst/>
          </a:prstGeom>
          <a:noFill/>
          <a:ln>
            <a:noFill/>
          </a:ln>
        </p:spPr>
        <p:txBody>
          <a:bodyPr spcFirstLastPara="1" wrap="square" lIns="91425" tIns="45700" rIns="91425" bIns="45700" anchor="t" anchorCtr="0">
            <a:spAutoFit/>
          </a:bodyPr>
          <a:lstStyle/>
          <a:p>
            <a:r>
              <a:rPr lang="en-US" sz="600" noProof="0" dirty="0">
                <a:solidFill>
                  <a:schemeClr val="dk1"/>
                </a:solidFill>
                <a:latin typeface="Noto Sans Light"/>
                <a:ea typeface="Noto Sans Light"/>
                <a:cs typeface="Noto Sans Light"/>
                <a:sym typeface="Noto Sans Light"/>
              </a:rPr>
              <a:t>1/ Instituto Nacional de </a:t>
            </a:r>
            <a:r>
              <a:rPr lang="en-US" sz="600" noProof="0" dirty="0" err="1">
                <a:solidFill>
                  <a:schemeClr val="dk1"/>
                </a:solidFill>
                <a:latin typeface="Noto Sans Light"/>
                <a:ea typeface="Noto Sans Light"/>
                <a:cs typeface="Noto Sans Light"/>
                <a:sym typeface="Noto Sans Light"/>
              </a:rPr>
              <a:t>Estadística</a:t>
            </a:r>
            <a:r>
              <a:rPr lang="en-US" sz="600" noProof="0" dirty="0">
                <a:solidFill>
                  <a:schemeClr val="dk1"/>
                </a:solidFill>
                <a:latin typeface="Noto Sans Light"/>
                <a:ea typeface="Noto Sans Light"/>
                <a:cs typeface="Noto Sans Light"/>
                <a:sym typeface="Noto Sans Light"/>
              </a:rPr>
              <a:t> y </a:t>
            </a:r>
            <a:r>
              <a:rPr lang="en-US" sz="600" noProof="0" dirty="0" err="1">
                <a:solidFill>
                  <a:schemeClr val="dk1"/>
                </a:solidFill>
                <a:latin typeface="Noto Sans Light"/>
                <a:ea typeface="Noto Sans Light"/>
                <a:cs typeface="Noto Sans Light"/>
                <a:sym typeface="Noto Sans Light"/>
              </a:rPr>
              <a:t>Geografía</a:t>
            </a:r>
            <a:r>
              <a:rPr lang="en-US" sz="600" noProof="0" dirty="0">
                <a:solidFill>
                  <a:schemeClr val="dk1"/>
                </a:solidFill>
                <a:latin typeface="Noto Sans Light"/>
                <a:ea typeface="Noto Sans Light"/>
                <a:cs typeface="Noto Sans Light"/>
                <a:sym typeface="Noto Sans Light"/>
              </a:rPr>
              <a:t> (INEGI). “Balanza </a:t>
            </a:r>
            <a:r>
              <a:rPr lang="en-US" sz="600" noProof="0" dirty="0" err="1">
                <a:solidFill>
                  <a:schemeClr val="dk1"/>
                </a:solidFill>
                <a:latin typeface="Noto Sans Light"/>
                <a:ea typeface="Noto Sans Light"/>
                <a:cs typeface="Noto Sans Light"/>
                <a:sym typeface="Noto Sans Light"/>
              </a:rPr>
              <a:t>comercial</a:t>
            </a:r>
            <a:r>
              <a:rPr lang="en-US" sz="600" noProof="0" dirty="0">
                <a:solidFill>
                  <a:schemeClr val="dk1"/>
                </a:solidFill>
                <a:latin typeface="Noto Sans Light"/>
                <a:ea typeface="Noto Sans Light"/>
                <a:cs typeface="Noto Sans Light"/>
                <a:sym typeface="Noto Sans Light"/>
              </a:rPr>
              <a:t> de </a:t>
            </a:r>
            <a:r>
              <a:rPr lang="en-US" sz="600" noProof="0" dirty="0" err="1">
                <a:solidFill>
                  <a:schemeClr val="dk1"/>
                </a:solidFill>
                <a:latin typeface="Noto Sans Light"/>
                <a:ea typeface="Noto Sans Light"/>
                <a:cs typeface="Noto Sans Light"/>
                <a:sym typeface="Noto Sans Light"/>
              </a:rPr>
              <a:t>mercancías</a:t>
            </a:r>
            <a:r>
              <a:rPr lang="en-US" sz="600" noProof="0" dirty="0">
                <a:solidFill>
                  <a:schemeClr val="dk1"/>
                </a:solidFill>
                <a:latin typeface="Noto Sans Light"/>
                <a:ea typeface="Noto Sans Light"/>
                <a:cs typeface="Noto Sans Light"/>
                <a:sym typeface="Noto Sans Light"/>
              </a:rPr>
              <a:t> de México”, Banco de </a:t>
            </a:r>
            <a:r>
              <a:rPr lang="en-US" sz="600" noProof="0" dirty="0" err="1">
                <a:solidFill>
                  <a:schemeClr val="dk1"/>
                </a:solidFill>
                <a:latin typeface="Noto Sans Light"/>
                <a:ea typeface="Noto Sans Light"/>
                <a:cs typeface="Noto Sans Light"/>
                <a:sym typeface="Noto Sans Light"/>
              </a:rPr>
              <a:t>Información</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Económica</a:t>
            </a:r>
            <a:r>
              <a:rPr lang="en-US" sz="600" noProof="0" dirty="0">
                <a:solidFill>
                  <a:schemeClr val="dk1"/>
                </a:solidFill>
                <a:latin typeface="Noto Sans Light"/>
                <a:ea typeface="Noto Sans Light"/>
                <a:cs typeface="Noto Sans Light"/>
                <a:sym typeface="Noto Sans Light"/>
              </a:rPr>
              <a:t>. Disponible </a:t>
            </a:r>
            <a:r>
              <a:rPr lang="en-US" sz="600" noProof="0" dirty="0" err="1">
                <a:solidFill>
                  <a:schemeClr val="dk1"/>
                </a:solidFill>
                <a:latin typeface="Noto Sans Light"/>
                <a:ea typeface="Noto Sans Light"/>
                <a:cs typeface="Noto Sans Light"/>
                <a:sym typeface="Noto Sans Light"/>
              </a:rPr>
              <a:t>en</a:t>
            </a:r>
            <a:r>
              <a:rPr lang="en-US" sz="600" noProof="0" dirty="0">
                <a:solidFill>
                  <a:schemeClr val="dk1"/>
                </a:solidFill>
                <a:latin typeface="Noto Sans Light"/>
                <a:ea typeface="Noto Sans Light"/>
                <a:cs typeface="Noto Sans Light"/>
                <a:sym typeface="Noto Sans Light"/>
              </a:rPr>
              <a:t>: https://</a:t>
            </a:r>
            <a:r>
              <a:rPr lang="en-US" sz="600" noProof="0" dirty="0" err="1">
                <a:solidFill>
                  <a:schemeClr val="dk1"/>
                </a:solidFill>
                <a:latin typeface="Noto Sans Light"/>
                <a:ea typeface="Noto Sans Light"/>
                <a:cs typeface="Noto Sans Light"/>
                <a:sym typeface="Noto Sans Light"/>
              </a:rPr>
              <a:t>www.inegi.org.mx</a:t>
            </a:r>
            <a:r>
              <a:rPr lang="en-US" sz="600" noProof="0" dirty="0">
                <a:solidFill>
                  <a:schemeClr val="dk1"/>
                </a:solidFill>
                <a:latin typeface="Noto Sans Light"/>
                <a:ea typeface="Noto Sans Light"/>
                <a:cs typeface="Noto Sans Light"/>
                <a:sym typeface="Noto Sans Light"/>
              </a:rPr>
              <a:t>/app/</a:t>
            </a:r>
            <a:r>
              <a:rPr lang="en-US" sz="600" noProof="0" dirty="0" err="1">
                <a:solidFill>
                  <a:schemeClr val="dk1"/>
                </a:solidFill>
                <a:latin typeface="Noto Sans Light"/>
                <a:ea typeface="Noto Sans Light"/>
                <a:cs typeface="Noto Sans Light"/>
                <a:sym typeface="Noto Sans Light"/>
              </a:rPr>
              <a:t>tabulados</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default.html?nc</a:t>
            </a:r>
            <a:r>
              <a:rPr lang="en-US" sz="600" noProof="0" dirty="0">
                <a:solidFill>
                  <a:schemeClr val="dk1"/>
                </a:solidFill>
                <a:latin typeface="Noto Sans Light"/>
                <a:ea typeface="Noto Sans Light"/>
                <a:cs typeface="Noto Sans Light"/>
                <a:sym typeface="Noto Sans Light"/>
              </a:rPr>
              <a:t>=452&amp;idrt=8&amp;opc=t (consulta: 9 de </a:t>
            </a:r>
            <a:r>
              <a:rPr lang="en-US" sz="600" noProof="0" dirty="0" err="1">
                <a:solidFill>
                  <a:schemeClr val="dk1"/>
                </a:solidFill>
                <a:latin typeface="Noto Sans Light"/>
                <a:ea typeface="Noto Sans Light"/>
                <a:cs typeface="Noto Sans Light"/>
                <a:sym typeface="Noto Sans Light"/>
              </a:rPr>
              <a:t>julio</a:t>
            </a:r>
            <a:r>
              <a:rPr lang="en-US" sz="600" noProof="0" dirty="0">
                <a:solidFill>
                  <a:schemeClr val="dk1"/>
                </a:solidFill>
                <a:latin typeface="Noto Sans Light"/>
                <a:ea typeface="Noto Sans Light"/>
                <a:cs typeface="Noto Sans Light"/>
                <a:sym typeface="Noto Sans Light"/>
              </a:rPr>
              <a:t> de 2025). </a:t>
            </a:r>
            <a:endParaRPr lang="en-US" noProof="0" dirty="0"/>
          </a:p>
        </p:txBody>
      </p:sp>
      <p:graphicFrame>
        <p:nvGraphicFramePr>
          <p:cNvPr id="367" name="Google Shape;367;p12">
            <a:extLst>
              <a:ext uri="{FF2B5EF4-FFF2-40B4-BE49-F238E27FC236}">
                <a16:creationId xmlns:a16="http://schemas.microsoft.com/office/drawing/2014/main" id="{F5C2E9A5-4E3B-0950-4ED6-F3CBF80EE9FC}"/>
              </a:ext>
            </a:extLst>
          </p:cNvPr>
          <p:cNvGraphicFramePr/>
          <p:nvPr>
            <p:extLst>
              <p:ext uri="{D42A27DB-BD31-4B8C-83A1-F6EECF244321}">
                <p14:modId xmlns:p14="http://schemas.microsoft.com/office/powerpoint/2010/main" val="117844563"/>
              </p:ext>
            </p:extLst>
          </p:nvPr>
        </p:nvGraphicFramePr>
        <p:xfrm>
          <a:off x="9937646" y="3326068"/>
          <a:ext cx="1762975" cy="1260000"/>
        </p:xfrm>
        <a:graphic>
          <a:graphicData uri="http://schemas.openxmlformats.org/drawingml/2006/table">
            <a:tbl>
              <a:tblPr>
                <a:noFill/>
                <a:tableStyleId>{F15BA7F0-CBC8-45C1-A198-84AC9C561E92}</a:tableStyleId>
              </a:tblPr>
              <a:tblGrid>
                <a:gridCol w="1762975">
                  <a:extLst>
                    <a:ext uri="{9D8B030D-6E8A-4147-A177-3AD203B41FA5}">
                      <a16:colId xmlns:a16="http://schemas.microsoft.com/office/drawing/2014/main" val="20000"/>
                    </a:ext>
                  </a:extLst>
                </a:gridCol>
              </a:tblGrid>
              <a:tr h="1260000">
                <a:tc>
                  <a:txBody>
                    <a:bodyPr/>
                    <a:lstStyle/>
                    <a:p>
                      <a:pPr marL="0" marR="0" lvl="0" indent="0" algn="ctr" rtl="0">
                        <a:lnSpc>
                          <a:spcPct val="100000"/>
                        </a:lnSpc>
                        <a:spcBef>
                          <a:spcPts val="0"/>
                        </a:spcBef>
                        <a:spcAft>
                          <a:spcPts val="0"/>
                        </a:spcAft>
                        <a:buClr>
                          <a:srgbClr val="9F2241"/>
                        </a:buClr>
                        <a:buSzPts val="5400"/>
                        <a:buFont typeface="Geo"/>
                        <a:buNone/>
                      </a:pPr>
                      <a:r>
                        <a:rPr lang="en-US" sz="3600" b="1" i="0" u="none" strike="noStrike" cap="none" noProof="0" dirty="0">
                          <a:solidFill>
                            <a:srgbClr val="9C2348"/>
                          </a:solidFill>
                          <a:latin typeface="Noto Sans"/>
                          <a:ea typeface="Noto Sans"/>
                          <a:cs typeface="Noto Sans"/>
                          <a:sym typeface="Noto Sans"/>
                        </a:rPr>
                        <a:t>&gt;6</a:t>
                      </a:r>
                      <a:r>
                        <a:rPr lang="en-US" sz="3600" b="1" u="none" strike="noStrike" cap="none" noProof="0" dirty="0">
                          <a:solidFill>
                            <a:srgbClr val="9C2348"/>
                          </a:solidFill>
                          <a:latin typeface="Noto Sans"/>
                          <a:ea typeface="Noto Sans"/>
                          <a:cs typeface="Noto Sans"/>
                          <a:sym typeface="Noto Sans"/>
                        </a:rPr>
                        <a:t>00</a:t>
                      </a:r>
                      <a:endParaRPr lang="en-US" sz="3600" u="none" strike="noStrike" cap="none" noProof="0" dirty="0">
                        <a:solidFill>
                          <a:srgbClr val="9C2348"/>
                        </a:solidFill>
                        <a:latin typeface="Noto Sans"/>
                        <a:ea typeface="Noto Sans"/>
                        <a:cs typeface="Noto Sans"/>
                        <a:sym typeface="Noto Sans"/>
                      </a:endParaRPr>
                    </a:p>
                    <a:p>
                      <a:pPr marL="0" marR="0" lvl="0" indent="0" algn="ctr" rtl="0">
                        <a:lnSpc>
                          <a:spcPct val="100000"/>
                        </a:lnSpc>
                        <a:spcBef>
                          <a:spcPts val="0"/>
                        </a:spcBef>
                        <a:spcAft>
                          <a:spcPts val="0"/>
                        </a:spcAft>
                        <a:buClr>
                          <a:srgbClr val="9F2241"/>
                        </a:buClr>
                        <a:buSzPts val="2000"/>
                        <a:buFont typeface="Geo"/>
                        <a:buNone/>
                      </a:pPr>
                      <a:r>
                        <a:rPr lang="en-US" sz="1400" b="1" u="none" strike="noStrike" cap="none" noProof="0" dirty="0">
                          <a:solidFill>
                            <a:srgbClr val="9C2348"/>
                          </a:solidFill>
                          <a:latin typeface="Noto Sans"/>
                          <a:ea typeface="Noto Sans"/>
                          <a:cs typeface="Noto Sans"/>
                          <a:sym typeface="Noto Sans"/>
                        </a:rPr>
                        <a:t>Billion USD</a:t>
                      </a:r>
                      <a:endParaRPr lang="en-US" sz="1400" u="none" strike="noStrike" cap="none" noProof="0" dirty="0">
                        <a:solidFill>
                          <a:srgbClr val="9C2348"/>
                        </a:solidFill>
                        <a:latin typeface="Noto Sans"/>
                        <a:ea typeface="Noto Sans"/>
                        <a:cs typeface="Noto Sans"/>
                        <a:sym typeface="Noto Sans"/>
                      </a:endParaRPr>
                    </a:p>
                    <a:p>
                      <a:pPr marL="0" marR="0" lvl="0" indent="0" algn="ctr" rtl="0">
                        <a:lnSpc>
                          <a:spcPct val="100000"/>
                        </a:lnSpc>
                        <a:spcBef>
                          <a:spcPts val="0"/>
                        </a:spcBef>
                        <a:spcAft>
                          <a:spcPts val="0"/>
                        </a:spcAft>
                        <a:buClr>
                          <a:schemeClr val="dk1"/>
                        </a:buClr>
                        <a:buSzPts val="1600"/>
                        <a:buFont typeface="Arial"/>
                        <a:buNone/>
                      </a:pPr>
                      <a:r>
                        <a:rPr lang="en-US" sz="1100" u="none" strike="noStrike" cap="none" noProof="0" dirty="0">
                          <a:latin typeface="Noto Sans"/>
                          <a:ea typeface="Noto Sans"/>
                          <a:cs typeface="Noto Sans"/>
                          <a:sym typeface="Noto Sans"/>
                        </a:rPr>
                        <a:t>Exports</a:t>
                      </a:r>
                    </a:p>
                    <a:p>
                      <a:pPr marL="0" marR="0" lvl="0" indent="0" algn="ctr" rtl="0">
                        <a:lnSpc>
                          <a:spcPct val="100000"/>
                        </a:lnSpc>
                        <a:spcBef>
                          <a:spcPts val="0"/>
                        </a:spcBef>
                        <a:spcAft>
                          <a:spcPts val="0"/>
                        </a:spcAft>
                        <a:buClr>
                          <a:schemeClr val="dk1"/>
                        </a:buClr>
                        <a:buSzPts val="1600"/>
                        <a:buFont typeface="Arial"/>
                        <a:buNone/>
                      </a:pPr>
                      <a:r>
                        <a:rPr lang="en-US" sz="900" u="none" strike="noStrike" cap="none" noProof="0" dirty="0">
                          <a:latin typeface="Noto Sans"/>
                          <a:ea typeface="Noto Sans"/>
                          <a:cs typeface="Noto Sans"/>
                          <a:sym typeface="Noto Sans"/>
                        </a:rPr>
                        <a:t>(2024) </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69" name="Google Shape;369;p12">
            <a:extLst>
              <a:ext uri="{FF2B5EF4-FFF2-40B4-BE49-F238E27FC236}">
                <a16:creationId xmlns:a16="http://schemas.microsoft.com/office/drawing/2014/main" id="{5E6195B8-01EA-DD94-7FD4-9E422AF3ACE6}"/>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11</a:t>
            </a:fld>
            <a:endParaRPr lang="en-US" noProof="0" dirty="0"/>
          </a:p>
        </p:txBody>
      </p:sp>
      <p:sp>
        <p:nvSpPr>
          <p:cNvPr id="4" name="AutoShape 2">
            <a:extLst>
              <a:ext uri="{FF2B5EF4-FFF2-40B4-BE49-F238E27FC236}">
                <a16:creationId xmlns:a16="http://schemas.microsoft.com/office/drawing/2014/main" id="{02FF4E47-B864-5012-A65F-E9B858E26E3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sp>
        <p:nvSpPr>
          <p:cNvPr id="370" name="Google Shape;370;p12">
            <a:extLst>
              <a:ext uri="{FF2B5EF4-FFF2-40B4-BE49-F238E27FC236}">
                <a16:creationId xmlns:a16="http://schemas.microsoft.com/office/drawing/2014/main" id="{01227FA8-29A6-1C5B-5735-4F08C6134383}"/>
              </a:ext>
            </a:extLst>
          </p:cNvPr>
          <p:cNvSpPr/>
          <p:nvPr/>
        </p:nvSpPr>
        <p:spPr>
          <a:xfrm>
            <a:off x="9758692" y="1362180"/>
            <a:ext cx="2120889" cy="1803781"/>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lgn="ctr"/>
            <a:r>
              <a:rPr lang="en-US" sz="1200"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This consistent export growth has positioned Mexico as the </a:t>
            </a:r>
          </a:p>
          <a:p>
            <a:pPr algn="ctr"/>
            <a:r>
              <a:rPr lang="en-US" sz="2000"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10th largest exporter worldwide</a:t>
            </a:r>
          </a:p>
        </p:txBody>
      </p:sp>
      <p:pic>
        <p:nvPicPr>
          <p:cNvPr id="371" name="Google Shape;371;p12">
            <a:extLst>
              <a:ext uri="{FF2B5EF4-FFF2-40B4-BE49-F238E27FC236}">
                <a16:creationId xmlns:a16="http://schemas.microsoft.com/office/drawing/2014/main" id="{ABF0A4EF-4B4B-12A5-365F-D7544C3416F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7" name="Google Shape;223;p4">
            <a:extLst>
              <a:ext uri="{FF2B5EF4-FFF2-40B4-BE49-F238E27FC236}">
                <a16:creationId xmlns:a16="http://schemas.microsoft.com/office/drawing/2014/main" id="{A81B51B5-5128-86D7-B14D-4423DE967355}"/>
              </a:ext>
            </a:extLst>
          </p:cNvPr>
          <p:cNvSpPr txBox="1"/>
          <p:nvPr/>
        </p:nvSpPr>
        <p:spPr>
          <a:xfrm>
            <a:off x="508590" y="307879"/>
            <a:ext cx="4491427" cy="954067"/>
          </a:xfrm>
          <a:prstGeom prst="rect">
            <a:avLst/>
          </a:prstGeom>
          <a:noFill/>
          <a:ln>
            <a:noFill/>
          </a:ln>
        </p:spPr>
        <p:txBody>
          <a:bodyPr spcFirstLastPara="1" wrap="square" lIns="91425" tIns="45700" rIns="91425" bIns="45700" anchor="t" anchorCtr="0">
            <a:spAutoFit/>
          </a:bodyPr>
          <a:lstStyle/>
          <a:p>
            <a:pPr lvl="0"/>
            <a:r>
              <a:rPr lang="en-US" sz="2800" b="1" noProof="0" dirty="0">
                <a:solidFill>
                  <a:srgbClr val="621333"/>
                </a:solidFill>
                <a:latin typeface="Patria Light" pitchFamily="2" charset="0"/>
                <a:ea typeface="Noto Sans" panose="020B0502040504020204" pitchFamily="34" charset="0"/>
              </a:rPr>
              <a:t>Mexico is an </a:t>
            </a:r>
            <a:endParaRPr lang="en-US" sz="2800" noProof="0" dirty="0">
              <a:latin typeface="Patria Light" pitchFamily="2" charset="0"/>
              <a:ea typeface="Noto Sans" panose="020B0502040504020204" pitchFamily="34" charset="0"/>
            </a:endParaRPr>
          </a:p>
          <a:p>
            <a:pPr lvl="0"/>
            <a:r>
              <a:rPr lang="en-US" sz="2800" b="1" noProof="0" dirty="0">
                <a:solidFill>
                  <a:srgbClr val="621333"/>
                </a:solidFill>
                <a:latin typeface="Patria Light" pitchFamily="2" charset="0"/>
                <a:ea typeface="Noto Sans" panose="020B0502040504020204" pitchFamily="34" charset="0"/>
              </a:rPr>
              <a:t>Exporting Powerhouse</a:t>
            </a:r>
            <a:r>
              <a:rPr lang="en-US" sz="2800" b="1" baseline="30000" noProof="0" dirty="0">
                <a:solidFill>
                  <a:srgbClr val="621333"/>
                </a:solidFill>
                <a:latin typeface="Patria Light" pitchFamily="2" charset="0"/>
                <a:ea typeface="Noto Sans" panose="020B0502040504020204" pitchFamily="34" charset="0"/>
              </a:rPr>
              <a:t>1</a:t>
            </a:r>
            <a:endParaRPr lang="en-US" sz="2800" noProof="0" dirty="0">
              <a:latin typeface="Patria Light" pitchFamily="2" charset="0"/>
              <a:ea typeface="Noto Sans" panose="020B0502040504020204" pitchFamily="34" charset="0"/>
            </a:endParaRPr>
          </a:p>
        </p:txBody>
      </p:sp>
      <p:pic>
        <p:nvPicPr>
          <p:cNvPr id="3" name="Imagen 2">
            <a:extLst>
              <a:ext uri="{FF2B5EF4-FFF2-40B4-BE49-F238E27FC236}">
                <a16:creationId xmlns:a16="http://schemas.microsoft.com/office/drawing/2014/main" id="{4BBA62EC-F1DD-04B5-9906-A6BDE0B1504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81236" y="1531715"/>
            <a:ext cx="9453880" cy="4969772"/>
          </a:xfrm>
          <a:prstGeom prst="rect">
            <a:avLst/>
          </a:prstGeom>
        </p:spPr>
      </p:pic>
      <p:sp>
        <p:nvSpPr>
          <p:cNvPr id="6" name="Line Callout 1 7">
            <a:extLst>
              <a:ext uri="{FF2B5EF4-FFF2-40B4-BE49-F238E27FC236}">
                <a16:creationId xmlns:a16="http://schemas.microsoft.com/office/drawing/2014/main" id="{61A29FF5-9BC0-B046-A210-37FD2F014BC6}"/>
              </a:ext>
            </a:extLst>
          </p:cNvPr>
          <p:cNvSpPr/>
          <p:nvPr/>
        </p:nvSpPr>
        <p:spPr>
          <a:xfrm>
            <a:off x="6621421" y="1930000"/>
            <a:ext cx="930234" cy="251585"/>
          </a:xfrm>
          <a:prstGeom prst="borderCallout1">
            <a:avLst>
              <a:gd name="adj1" fmla="val 43744"/>
              <a:gd name="adj2" fmla="val 100192"/>
              <a:gd name="adj3" fmla="val 177876"/>
              <a:gd name="adj4" fmla="val 131563"/>
            </a:avLst>
          </a:prstGeom>
          <a:solidFill>
            <a:srgbClr val="9C2348"/>
          </a:solidFill>
          <a:ln w="12700">
            <a:solidFill>
              <a:srgbClr val="9C234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kern="1200" noProof="0" dirty="0">
                <a:latin typeface="Noto Sans" panose="020B0502040504020204" pitchFamily="34" charset="0"/>
                <a:ea typeface="Noto Sans" panose="020B0502040504020204" pitchFamily="34" charset="0"/>
                <a:cs typeface="Noto Sans" panose="020B0502040504020204" pitchFamily="34" charset="0"/>
              </a:rPr>
              <a:t>USMCA</a:t>
            </a:r>
            <a:endParaRPr lang="en-US" sz="1200" kern="1200" noProof="0" dirty="0">
              <a:latin typeface="Noto Sans" panose="020B0502040504020204" pitchFamily="34" charset="0"/>
              <a:ea typeface="Noto Sans" panose="020B0502040504020204" pitchFamily="34" charset="0"/>
              <a:cs typeface="Noto Sans" panose="020B0502040504020204" pitchFamily="34" charset="0"/>
            </a:endParaRPr>
          </a:p>
        </p:txBody>
      </p:sp>
      <p:graphicFrame>
        <p:nvGraphicFramePr>
          <p:cNvPr id="8" name="Google Shape;367;p12">
            <a:extLst>
              <a:ext uri="{FF2B5EF4-FFF2-40B4-BE49-F238E27FC236}">
                <a16:creationId xmlns:a16="http://schemas.microsoft.com/office/drawing/2014/main" id="{D41C8B14-CB12-D335-DB91-60458A0C232F}"/>
              </a:ext>
            </a:extLst>
          </p:cNvPr>
          <p:cNvGraphicFramePr/>
          <p:nvPr>
            <p:extLst>
              <p:ext uri="{D42A27DB-BD31-4B8C-83A1-F6EECF244321}">
                <p14:modId xmlns:p14="http://schemas.microsoft.com/office/powerpoint/2010/main" val="2226452904"/>
              </p:ext>
            </p:extLst>
          </p:nvPr>
        </p:nvGraphicFramePr>
        <p:xfrm>
          <a:off x="9937646" y="4746175"/>
          <a:ext cx="1762975" cy="1158250"/>
        </p:xfrm>
        <a:graphic>
          <a:graphicData uri="http://schemas.openxmlformats.org/drawingml/2006/table">
            <a:tbl>
              <a:tblPr>
                <a:noFill/>
                <a:tableStyleId>{F15BA7F0-CBC8-45C1-A198-84AC9C561E92}</a:tableStyleId>
              </a:tblPr>
              <a:tblGrid>
                <a:gridCol w="1762975">
                  <a:extLst>
                    <a:ext uri="{9D8B030D-6E8A-4147-A177-3AD203B41FA5}">
                      <a16:colId xmlns:a16="http://schemas.microsoft.com/office/drawing/2014/main" val="20000"/>
                    </a:ext>
                  </a:extLst>
                </a:gridCol>
              </a:tblGrid>
              <a:tr h="658991">
                <a:tc>
                  <a:txBody>
                    <a:bodyPr/>
                    <a:lstStyle/>
                    <a:p>
                      <a:pPr marL="0" marR="0" lvl="0" indent="0" algn="ctr" rtl="0">
                        <a:lnSpc>
                          <a:spcPct val="100000"/>
                        </a:lnSpc>
                        <a:spcBef>
                          <a:spcPts val="0"/>
                        </a:spcBef>
                        <a:spcAft>
                          <a:spcPts val="0"/>
                        </a:spcAft>
                        <a:buClr>
                          <a:srgbClr val="9F2241"/>
                        </a:buClr>
                        <a:buSzPts val="4800"/>
                        <a:buFont typeface="Geo"/>
                        <a:buNone/>
                      </a:pPr>
                      <a:r>
                        <a:rPr lang="en-US" sz="3600" b="1" u="none" strike="noStrike" cap="none" noProof="0" dirty="0">
                          <a:solidFill>
                            <a:srgbClr val="9C2348"/>
                          </a:solidFill>
                          <a:latin typeface="Noto Sans"/>
                          <a:ea typeface="Noto Sans"/>
                          <a:cs typeface="Noto Sans"/>
                          <a:sym typeface="Noto Sans"/>
                        </a:rPr>
                        <a:t>&gt;1,000 </a:t>
                      </a:r>
                      <a:endParaRPr lang="en-US" noProof="0" dirty="0"/>
                    </a:p>
                    <a:p>
                      <a:pPr marL="0" marR="0" lvl="0" indent="0" algn="ctr" rtl="0">
                        <a:lnSpc>
                          <a:spcPct val="100000"/>
                        </a:lnSpc>
                        <a:spcBef>
                          <a:spcPts val="0"/>
                        </a:spcBef>
                        <a:spcAft>
                          <a:spcPts val="0"/>
                        </a:spcAft>
                        <a:buClr>
                          <a:srgbClr val="9F2241"/>
                        </a:buClr>
                        <a:buSzPts val="4800"/>
                        <a:buFont typeface="Geo"/>
                        <a:buNone/>
                      </a:pPr>
                      <a:r>
                        <a:rPr lang="en-US" sz="1400" b="1" u="none" strike="noStrike" cap="none" noProof="0" dirty="0">
                          <a:solidFill>
                            <a:srgbClr val="9C2348"/>
                          </a:solidFill>
                          <a:latin typeface="Noto Sans"/>
                          <a:ea typeface="Noto Sans"/>
                          <a:cs typeface="Noto Sans"/>
                          <a:sym typeface="Noto Sans"/>
                        </a:rPr>
                        <a:t>Billion USD</a:t>
                      </a:r>
                      <a:endParaRPr lang="en-US" sz="1200" u="none" strike="noStrike" cap="none" noProof="0" dirty="0">
                        <a:solidFill>
                          <a:srgbClr val="9C2348"/>
                        </a:solidFill>
                        <a:latin typeface="Noto Sans"/>
                        <a:ea typeface="Noto Sans"/>
                        <a:cs typeface="Noto Sans"/>
                        <a:sym typeface="Noto Sans"/>
                      </a:endParaRPr>
                    </a:p>
                    <a:p>
                      <a:pPr marL="0" marR="0" lvl="0" indent="0" algn="ctr" rtl="0">
                        <a:lnSpc>
                          <a:spcPct val="100000"/>
                        </a:lnSpc>
                        <a:spcBef>
                          <a:spcPts val="0"/>
                        </a:spcBef>
                        <a:spcAft>
                          <a:spcPts val="0"/>
                        </a:spcAft>
                        <a:buClr>
                          <a:schemeClr val="dk1"/>
                        </a:buClr>
                        <a:buSzPts val="1050"/>
                        <a:buFont typeface="Arial"/>
                        <a:buNone/>
                      </a:pPr>
                      <a:r>
                        <a:rPr lang="en-US" sz="1100" u="none" strike="noStrike" cap="none" noProof="0" dirty="0">
                          <a:latin typeface="Noto Sans"/>
                          <a:ea typeface="Noto Sans"/>
                          <a:cs typeface="Noto Sans"/>
                          <a:sym typeface="Noto Sans"/>
                        </a:rPr>
                        <a:t>Total Trade</a:t>
                      </a:r>
                      <a:endParaRPr lang="en-US" noProof="0" dirty="0"/>
                    </a:p>
                    <a:p>
                      <a:pPr marL="0" marR="0" lvl="0" indent="0" algn="ctr" rtl="0">
                        <a:lnSpc>
                          <a:spcPct val="100000"/>
                        </a:lnSpc>
                        <a:spcBef>
                          <a:spcPts val="0"/>
                        </a:spcBef>
                        <a:spcAft>
                          <a:spcPts val="0"/>
                        </a:spcAft>
                        <a:buClr>
                          <a:schemeClr val="dk1"/>
                        </a:buClr>
                        <a:buSzPts val="1050"/>
                        <a:buFont typeface="Arial"/>
                        <a:buNone/>
                      </a:pPr>
                      <a:r>
                        <a:rPr lang="en-US" sz="900" u="none" strike="noStrike" cap="none" noProof="0" dirty="0">
                          <a:latin typeface="Noto Sans"/>
                          <a:ea typeface="Noto Sans"/>
                          <a:cs typeface="Noto Sans"/>
                          <a:sym typeface="Noto Sans"/>
                        </a:rPr>
                        <a:t>(2021 - 2024)</a:t>
                      </a:r>
                      <a:endParaRPr lang="en-US" noProof="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9209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8" name="Google Shape;378;p13" descr="Maíz contorno"/>
          <p:cNvPicPr preferRelativeResize="0">
            <a:picLocks noGrp="1" noRot="1" noMove="1" noResize="1" noEditPoints="1" noAdjustHandles="1" noChangeArrowheads="1" noChangeShapeType="1" noCrop="1"/>
          </p:cNvPicPr>
          <p:nvPr/>
        </p:nvPicPr>
        <p:blipFill rotWithShape="1">
          <a:blip r:embed="rId3" cstate="email">
            <a:alphaModFix/>
            <a:extLst>
              <a:ext uri="{28A0092B-C50C-407E-A947-70E740481C1C}">
                <a14:useLocalDpi xmlns:a14="http://schemas.microsoft.com/office/drawing/2010/main"/>
              </a:ext>
            </a:extLst>
          </a:blip>
          <a:srcRect/>
          <a:stretch/>
        </p:blipFill>
        <p:spPr>
          <a:xfrm>
            <a:off x="400684" y="3544611"/>
            <a:ext cx="653563" cy="653563"/>
          </a:xfrm>
          <a:prstGeom prst="rect">
            <a:avLst/>
          </a:prstGeom>
          <a:noFill/>
          <a:ln>
            <a:noFill/>
          </a:ln>
        </p:spPr>
      </p:pic>
      <p:pic>
        <p:nvPicPr>
          <p:cNvPr id="379" name="Google Shape;379;p13" descr="Medicina contorno"/>
          <p:cNvPicPr preferRelativeResize="0">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a:stretch/>
        </p:blipFill>
        <p:spPr>
          <a:xfrm>
            <a:off x="6122634" y="3573612"/>
            <a:ext cx="653563" cy="653563"/>
          </a:xfrm>
          <a:prstGeom prst="rect">
            <a:avLst/>
          </a:prstGeom>
          <a:noFill/>
          <a:ln>
            <a:noFill/>
          </a:ln>
        </p:spPr>
      </p:pic>
      <p:pic>
        <p:nvPicPr>
          <p:cNvPr id="380" name="Google Shape;380;p13" descr="Bento contorno"/>
          <p:cNvPicPr preferRelativeResize="0">
            <a:picLocks noGrp="1" noRot="1" noMove="1" noResize="1" noEditPoints="1" noAdjustHandles="1" noChangeArrowheads="1" noChangeShapeType="1" noCrop="1"/>
          </p:cNvPicPr>
          <p:nvPr/>
        </p:nvPicPr>
        <p:blipFill rotWithShape="1">
          <a:blip r:embed="rId5" cstate="email">
            <a:alphaModFix/>
            <a:extLst>
              <a:ext uri="{28A0092B-C50C-407E-A947-70E740481C1C}">
                <a14:useLocalDpi xmlns:a14="http://schemas.microsoft.com/office/drawing/2010/main"/>
              </a:ext>
            </a:extLst>
          </a:blip>
          <a:srcRect/>
          <a:stretch/>
        </p:blipFill>
        <p:spPr>
          <a:xfrm>
            <a:off x="6122634" y="4396502"/>
            <a:ext cx="653563" cy="653563"/>
          </a:xfrm>
          <a:prstGeom prst="rect">
            <a:avLst/>
          </a:prstGeom>
          <a:noFill/>
          <a:ln>
            <a:noFill/>
          </a:ln>
        </p:spPr>
      </p:pic>
      <p:pic>
        <p:nvPicPr>
          <p:cNvPr id="381" name="Google Shape;381;p13" descr="Mecánico de automóviles contorno"/>
          <p:cNvPicPr preferRelativeResize="0">
            <a:picLocks noGrp="1" noRot="1" noMove="1" noResize="1" noEditPoints="1" noAdjustHandles="1" noChangeArrowheads="1" noChangeShapeType="1" noCrop="1"/>
          </p:cNvPicPr>
          <p:nvPr/>
        </p:nvPicPr>
        <p:blipFill rotWithShape="1">
          <a:blip r:embed="rId6" cstate="email">
            <a:alphaModFix/>
            <a:extLst>
              <a:ext uri="{28A0092B-C50C-407E-A947-70E740481C1C}">
                <a14:useLocalDpi xmlns:a14="http://schemas.microsoft.com/office/drawing/2010/main"/>
              </a:ext>
            </a:extLst>
          </a:blip>
          <a:srcRect/>
          <a:stretch/>
        </p:blipFill>
        <p:spPr>
          <a:xfrm>
            <a:off x="400684" y="4326539"/>
            <a:ext cx="653563" cy="653563"/>
          </a:xfrm>
          <a:prstGeom prst="rect">
            <a:avLst/>
          </a:prstGeom>
          <a:noFill/>
          <a:ln>
            <a:noFill/>
          </a:ln>
        </p:spPr>
      </p:pic>
      <p:pic>
        <p:nvPicPr>
          <p:cNvPr id="382" name="Google Shape;382;p13" descr="Procesador contorno"/>
          <p:cNvPicPr preferRelativeResize="0">
            <a:picLocks/>
          </p:cNvPicPr>
          <p:nvPr/>
        </p:nvPicPr>
        <p:blipFill rotWithShape="1">
          <a:blip r:embed="rId7" cstate="email">
            <a:alphaModFix/>
            <a:extLst>
              <a:ext uri="{28A0092B-C50C-407E-A947-70E740481C1C}">
                <a14:useLocalDpi xmlns:a14="http://schemas.microsoft.com/office/drawing/2010/main"/>
              </a:ext>
            </a:extLst>
          </a:blip>
          <a:srcRect/>
          <a:stretch/>
        </p:blipFill>
        <p:spPr>
          <a:xfrm>
            <a:off x="6122634" y="2039895"/>
            <a:ext cx="653563" cy="653563"/>
          </a:xfrm>
          <a:prstGeom prst="rect">
            <a:avLst/>
          </a:prstGeom>
          <a:noFill/>
          <a:ln>
            <a:noFill/>
          </a:ln>
        </p:spPr>
      </p:pic>
      <p:sp>
        <p:nvSpPr>
          <p:cNvPr id="383" name="Google Shape;383;p13"/>
          <p:cNvSpPr>
            <a:spLocks noGrp="1" noRot="1" noMove="1" noResize="1" noEditPoints="1" noAdjustHandles="1" noChangeArrowheads="1" noChangeShapeType="1"/>
          </p:cNvSpPr>
          <p:nvPr/>
        </p:nvSpPr>
        <p:spPr>
          <a:xfrm>
            <a:off x="6178650" y="2862786"/>
            <a:ext cx="541530" cy="541498"/>
          </a:xfrm>
          <a:custGeom>
            <a:avLst/>
            <a:gdLst/>
            <a:ahLst/>
            <a:cxnLst/>
            <a:rect l="l" t="t" r="r" b="b"/>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lang="en-US" sz="1400" b="0" i="0" u="none" strike="noStrike" cap="none" noProof="0" dirty="0">
              <a:solidFill>
                <a:schemeClr val="dk1"/>
              </a:solidFill>
              <a:latin typeface="Noto Sans"/>
              <a:ea typeface="Noto Sans"/>
              <a:cs typeface="Noto Sans"/>
              <a:sym typeface="Noto Sans"/>
            </a:endParaRPr>
          </a:p>
        </p:txBody>
      </p:sp>
      <p:pic>
        <p:nvPicPr>
          <p:cNvPr id="385" name="Google Shape;385;p13" descr="Mecánico de automóviles contorno"/>
          <p:cNvPicPr preferRelativeResize="0">
            <a:picLocks noGrp="1" noRot="1" noMove="1" noResize="1" noEditPoints="1" noAdjustHandles="1" noChangeArrowheads="1" noChangeShapeType="1" noCrop="1"/>
          </p:cNvPicPr>
          <p:nvPr/>
        </p:nvPicPr>
        <p:blipFill rotWithShape="1">
          <a:blip r:embed="rId8" cstate="email">
            <a:alphaModFix/>
            <a:extLst>
              <a:ext uri="{28A0092B-C50C-407E-A947-70E740481C1C}">
                <a14:useLocalDpi xmlns:a14="http://schemas.microsoft.com/office/drawing/2010/main"/>
              </a:ext>
            </a:extLst>
          </a:blip>
          <a:srcRect/>
          <a:stretch/>
        </p:blipFill>
        <p:spPr>
          <a:xfrm>
            <a:off x="400684" y="1980755"/>
            <a:ext cx="653563" cy="653563"/>
          </a:xfrm>
          <a:prstGeom prst="rect">
            <a:avLst/>
          </a:prstGeom>
          <a:noFill/>
          <a:ln>
            <a:noFill/>
          </a:ln>
        </p:spPr>
      </p:pic>
      <p:pic>
        <p:nvPicPr>
          <p:cNvPr id="386" name="Google Shape;386;p13" descr="Estetoscopio contorno"/>
          <p:cNvPicPr preferRelativeResize="0">
            <a:picLocks noGrp="1" noRot="1" noMove="1" noResize="1" noEditPoints="1" noAdjustHandles="1" noChangeArrowheads="1" noChangeShapeType="1" noCrop="1"/>
          </p:cNvPicPr>
          <p:nvPr/>
        </p:nvPicPr>
        <p:blipFill rotWithShape="1">
          <a:blip r:embed="rId9" cstate="email">
            <a:alphaModFix/>
            <a:extLst>
              <a:ext uri="{28A0092B-C50C-407E-A947-70E740481C1C}">
                <a14:useLocalDpi xmlns:a14="http://schemas.microsoft.com/office/drawing/2010/main"/>
              </a:ext>
            </a:extLst>
          </a:blip>
          <a:srcRect/>
          <a:stretch/>
        </p:blipFill>
        <p:spPr>
          <a:xfrm>
            <a:off x="400684" y="2762683"/>
            <a:ext cx="653563" cy="653563"/>
          </a:xfrm>
          <a:prstGeom prst="rect">
            <a:avLst/>
          </a:prstGeom>
          <a:noFill/>
          <a:ln>
            <a:noFill/>
          </a:ln>
        </p:spPr>
      </p:pic>
      <p:graphicFrame>
        <p:nvGraphicFramePr>
          <p:cNvPr id="377" name="Google Shape;377;p13"/>
          <p:cNvGraphicFramePr/>
          <p:nvPr>
            <p:extLst>
              <p:ext uri="{D42A27DB-BD31-4B8C-83A1-F6EECF244321}">
                <p14:modId xmlns:p14="http://schemas.microsoft.com/office/powerpoint/2010/main" val="2530724044"/>
              </p:ext>
            </p:extLst>
          </p:nvPr>
        </p:nvGraphicFramePr>
        <p:xfrm>
          <a:off x="1024216" y="1916001"/>
          <a:ext cx="4652189" cy="3124400"/>
        </p:xfrm>
        <a:graphic>
          <a:graphicData uri="http://schemas.openxmlformats.org/drawingml/2006/table">
            <a:tbl>
              <a:tblPr>
                <a:noFill/>
                <a:tableStyleId>{F15BA7F0-CBC8-45C1-A198-84AC9C561E92}</a:tableStyleId>
              </a:tblPr>
              <a:tblGrid>
                <a:gridCol w="1665989">
                  <a:extLst>
                    <a:ext uri="{9D8B030D-6E8A-4147-A177-3AD203B41FA5}">
                      <a16:colId xmlns:a16="http://schemas.microsoft.com/office/drawing/2014/main" val="20000"/>
                    </a:ext>
                  </a:extLst>
                </a:gridCol>
                <a:gridCol w="2986200">
                  <a:extLst>
                    <a:ext uri="{9D8B030D-6E8A-4147-A177-3AD203B41FA5}">
                      <a16:colId xmlns:a16="http://schemas.microsoft.com/office/drawing/2014/main" val="20001"/>
                    </a:ext>
                  </a:extLst>
                </a:gridCol>
              </a:tblGrid>
              <a:tr h="781100">
                <a:tc>
                  <a:txBody>
                    <a:bodyPr/>
                    <a:lstStyle/>
                    <a:p>
                      <a:pPr marL="0" marR="0" lvl="0" indent="0" algn="l" rtl="0">
                        <a:lnSpc>
                          <a:spcPct val="100000"/>
                        </a:lnSpc>
                        <a:spcBef>
                          <a:spcPts val="0"/>
                        </a:spcBef>
                        <a:spcAft>
                          <a:spcPts val="0"/>
                        </a:spcAft>
                        <a:buClr>
                          <a:srgbClr val="000000"/>
                        </a:buClr>
                        <a:buSzPts val="1000"/>
                        <a:buFont typeface="Arial"/>
                        <a:buNone/>
                      </a:pPr>
                      <a:r>
                        <a:rPr lang="en-US" sz="1400" b="1" u="none" strike="noStrike" cap="none" noProof="0" dirty="0">
                          <a:solidFill>
                            <a:schemeClr val="dk1"/>
                          </a:solidFill>
                          <a:latin typeface="Noto Sans"/>
                          <a:ea typeface="Noto Sans"/>
                          <a:cs typeface="Noto Sans"/>
                          <a:sym typeface="Noto Sans"/>
                        </a:rPr>
                        <a:t>Automotive</a:t>
                      </a:r>
                      <a:r>
                        <a:rPr lang="en-US" sz="1400" b="1" u="none" strike="noStrike" cap="none" baseline="30000" noProof="0" dirty="0">
                          <a:solidFill>
                            <a:schemeClr val="dk1"/>
                          </a:solidFill>
                          <a:latin typeface="Noto Sans"/>
                          <a:ea typeface="Noto Sans"/>
                          <a:cs typeface="Noto Sans"/>
                          <a:sym typeface="Noto Sans"/>
                        </a:rPr>
                        <a:t>1</a:t>
                      </a:r>
                      <a:endParaRPr lang="en-US" sz="1400" b="1" i="0" u="none" strike="noStrike" cap="none" noProof="0" dirty="0">
                        <a:solidFill>
                          <a:schemeClr val="dk1"/>
                        </a:solidFill>
                        <a:latin typeface="Noto Sans"/>
                        <a:ea typeface="Noto Sans"/>
                        <a:cs typeface="Noto Sans"/>
                        <a:sym typeface="Noto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2000" b="1" i="0" u="none" strike="noStrike" cap="none" noProof="0" dirty="0">
                          <a:solidFill>
                            <a:schemeClr val="dk1"/>
                          </a:solidFill>
                          <a:latin typeface="Noto Sans"/>
                          <a:ea typeface="Noto Sans"/>
                          <a:cs typeface="Noto Sans"/>
                          <a:sym typeface="Noto Sans"/>
                        </a:rPr>
                        <a:t>3</a:t>
                      </a:r>
                      <a:r>
                        <a:rPr lang="en-US" sz="2000" b="1" i="0" u="none" strike="noStrike" cap="none" baseline="30000" noProof="0" dirty="0">
                          <a:solidFill>
                            <a:schemeClr val="dk1"/>
                          </a:solidFill>
                          <a:latin typeface="Noto Sans"/>
                          <a:ea typeface="Noto Sans"/>
                          <a:cs typeface="Noto Sans"/>
                          <a:sym typeface="Noto Sans"/>
                        </a:rPr>
                        <a:t>rd</a:t>
                      </a:r>
                      <a:r>
                        <a:rPr lang="en-US" sz="2000" b="1" i="0" u="none" strike="noStrike" cap="none" noProof="0" dirty="0">
                          <a:solidFill>
                            <a:schemeClr val="dk1"/>
                          </a:solidFill>
                          <a:latin typeface="Noto Sans"/>
                          <a:ea typeface="Noto Sans"/>
                          <a:cs typeface="Noto Sans"/>
                          <a:sym typeface="Noto Sans"/>
                        </a:rPr>
                        <a:t> </a:t>
                      </a:r>
                      <a:r>
                        <a:rPr lang="en-US" sz="1400" b="0" i="0" u="none" strike="noStrike" cap="none" noProof="0" dirty="0">
                          <a:solidFill>
                            <a:schemeClr val="dk1"/>
                          </a:solidFill>
                          <a:latin typeface="Noto Sans"/>
                          <a:ea typeface="Noto Sans"/>
                          <a:cs typeface="Noto Sans"/>
                          <a:sym typeface="Noto Sans"/>
                        </a:rPr>
                        <a:t>largest exporter worldwide</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81100">
                <a:tc>
                  <a:txBody>
                    <a:bodyPr/>
                    <a:lstStyle/>
                    <a:p>
                      <a:pPr marL="0" marR="0" lvl="1" indent="0" algn="l" rtl="0">
                        <a:lnSpc>
                          <a:spcPct val="100000"/>
                        </a:lnSpc>
                        <a:spcBef>
                          <a:spcPts val="0"/>
                        </a:spcBef>
                        <a:spcAft>
                          <a:spcPts val="0"/>
                        </a:spcAft>
                        <a:buClr>
                          <a:schemeClr val="dk1"/>
                        </a:buClr>
                        <a:buSzPts val="1000"/>
                        <a:buFont typeface="Arial"/>
                        <a:buNone/>
                      </a:pPr>
                      <a:r>
                        <a:rPr lang="en-US" sz="1400" b="1" u="none" strike="noStrike" cap="none" noProof="0" dirty="0">
                          <a:solidFill>
                            <a:schemeClr val="dk1"/>
                          </a:solidFill>
                          <a:latin typeface="Noto Sans"/>
                          <a:ea typeface="Noto Sans"/>
                          <a:cs typeface="Noto Sans"/>
                          <a:sym typeface="Noto Sans"/>
                        </a:rPr>
                        <a:t>Medical Devices</a:t>
                      </a:r>
                      <a:r>
                        <a:rPr lang="en-US" sz="1400" b="1" u="none" strike="noStrike" cap="none" baseline="30000" noProof="0" dirty="0">
                          <a:solidFill>
                            <a:schemeClr val="dk1"/>
                          </a:solidFill>
                          <a:latin typeface="Noto Sans"/>
                          <a:ea typeface="Noto Sans"/>
                          <a:cs typeface="Noto Sans"/>
                          <a:sym typeface="Noto Sans"/>
                        </a:rPr>
                        <a:t>1</a:t>
                      </a:r>
                      <a:endParaRPr lang="en-US" sz="1400" b="1" i="0" u="none" strike="noStrike" cap="none" baseline="30000" noProof="0" dirty="0">
                        <a:solidFill>
                          <a:schemeClr val="dk1"/>
                        </a:solidFill>
                        <a:latin typeface="Noto Sans"/>
                        <a:ea typeface="Noto Sans"/>
                        <a:cs typeface="Noto Sans"/>
                        <a:sym typeface="Noto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2000" b="1" i="0" u="none" strike="noStrike" cap="none" noProof="0" dirty="0">
                          <a:solidFill>
                            <a:schemeClr val="dk1"/>
                          </a:solidFill>
                          <a:latin typeface="Noto Sans"/>
                          <a:ea typeface="Noto Sans"/>
                          <a:cs typeface="Noto Sans"/>
                          <a:sym typeface="Noto Sans"/>
                        </a:rPr>
                        <a:t>4</a:t>
                      </a:r>
                      <a:r>
                        <a:rPr lang="en-US" sz="2000" b="1" i="0" u="none" strike="noStrike" cap="none" baseline="30000" noProof="0" dirty="0">
                          <a:solidFill>
                            <a:schemeClr val="dk1"/>
                          </a:solidFill>
                          <a:latin typeface="Noto Sans"/>
                          <a:ea typeface="Noto Sans"/>
                          <a:cs typeface="Noto Sans"/>
                          <a:sym typeface="Noto Sans"/>
                        </a:rPr>
                        <a:t>th</a:t>
                      </a:r>
                      <a:r>
                        <a:rPr lang="en-US" sz="1400" b="0" i="0" u="none" strike="noStrike" cap="none" noProof="0" dirty="0">
                          <a:solidFill>
                            <a:schemeClr val="dk1"/>
                          </a:solidFill>
                          <a:latin typeface="Noto Sans"/>
                          <a:ea typeface="Noto Sans"/>
                          <a:cs typeface="Noto Sans"/>
                          <a:sym typeface="Noto Sans"/>
                        </a:rPr>
                        <a:t> largest exporter worldwide</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81100">
                <a:tc>
                  <a:txBody>
                    <a:bodyPr/>
                    <a:lstStyle/>
                    <a:p>
                      <a:pPr marL="0" marR="0" lvl="1" indent="0" algn="l" rtl="0">
                        <a:lnSpc>
                          <a:spcPct val="100000"/>
                        </a:lnSpc>
                        <a:spcBef>
                          <a:spcPts val="0"/>
                        </a:spcBef>
                        <a:spcAft>
                          <a:spcPts val="0"/>
                        </a:spcAft>
                        <a:buClr>
                          <a:schemeClr val="dk1"/>
                        </a:buClr>
                        <a:buSzPts val="1000"/>
                        <a:buFont typeface="Arial"/>
                        <a:buNone/>
                      </a:pPr>
                      <a:r>
                        <a:rPr lang="en-US" sz="1400" b="1" u="none" strike="noStrike" cap="none" noProof="0" dirty="0">
                          <a:solidFill>
                            <a:schemeClr val="dk1"/>
                          </a:solidFill>
                          <a:latin typeface="Noto Sans"/>
                          <a:ea typeface="Noto Sans"/>
                          <a:cs typeface="Noto Sans"/>
                          <a:sym typeface="Noto Sans"/>
                        </a:rPr>
                        <a:t>Agribusiness</a:t>
                      </a:r>
                      <a:r>
                        <a:rPr lang="en-US" sz="1400" b="1" u="none" strike="noStrike" cap="none" baseline="30000" noProof="0" dirty="0">
                          <a:solidFill>
                            <a:schemeClr val="dk1"/>
                          </a:solidFill>
                          <a:latin typeface="Noto Sans"/>
                          <a:ea typeface="Noto Sans"/>
                          <a:cs typeface="Noto Sans"/>
                          <a:sym typeface="Noto Sans"/>
                        </a:rPr>
                        <a:t>2</a:t>
                      </a:r>
                      <a:endParaRPr lang="en-US" sz="1400" b="1" i="0" u="none" strike="noStrike" cap="none" noProof="0" dirty="0">
                        <a:solidFill>
                          <a:schemeClr val="dk1"/>
                        </a:solidFill>
                        <a:latin typeface="Noto Sans"/>
                        <a:ea typeface="Noto Sans"/>
                        <a:cs typeface="Noto Sans"/>
                        <a:sym typeface="Noto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2000" b="1" i="0" u="none" strike="noStrike" cap="none" noProof="0" dirty="0">
                          <a:solidFill>
                            <a:schemeClr val="dk1"/>
                          </a:solidFill>
                          <a:latin typeface="Noto Sans"/>
                          <a:ea typeface="Noto Sans"/>
                          <a:cs typeface="Noto Sans"/>
                          <a:sym typeface="Noto Sans"/>
                        </a:rPr>
                        <a:t>7</a:t>
                      </a:r>
                      <a:r>
                        <a:rPr lang="en-US" sz="2000" b="1" i="0" u="none" strike="noStrike" cap="none" baseline="30000" noProof="0" dirty="0">
                          <a:solidFill>
                            <a:schemeClr val="dk1"/>
                          </a:solidFill>
                          <a:latin typeface="Noto Sans"/>
                          <a:ea typeface="Noto Sans"/>
                          <a:cs typeface="Noto Sans"/>
                          <a:sym typeface="Noto Sans"/>
                        </a:rPr>
                        <a:t>th</a:t>
                      </a:r>
                      <a:r>
                        <a:rPr lang="en-US" sz="2000" b="1" i="0" u="none" strike="noStrike" cap="none" noProof="0" dirty="0">
                          <a:solidFill>
                            <a:schemeClr val="dk1"/>
                          </a:solidFill>
                          <a:latin typeface="Noto Sans"/>
                          <a:ea typeface="Noto Sans"/>
                          <a:cs typeface="Noto Sans"/>
                          <a:sym typeface="Noto Sans"/>
                        </a:rPr>
                        <a:t> </a:t>
                      </a:r>
                      <a:r>
                        <a:rPr lang="en-US" sz="1400" b="0" i="0" u="none" strike="noStrike" cap="none" noProof="0" dirty="0">
                          <a:solidFill>
                            <a:schemeClr val="dk1"/>
                          </a:solidFill>
                          <a:latin typeface="Noto Sans"/>
                          <a:ea typeface="Noto Sans"/>
                          <a:cs typeface="Noto Sans"/>
                          <a:sym typeface="Noto Sans"/>
                        </a:rPr>
                        <a:t>largest exporter worldwide</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81100">
                <a:tc>
                  <a:txBody>
                    <a:bodyPr/>
                    <a:lstStyle/>
                    <a:p>
                      <a:pPr marL="0" marR="0" lvl="0" indent="0" algn="l" rtl="0">
                        <a:lnSpc>
                          <a:spcPct val="100000"/>
                        </a:lnSpc>
                        <a:spcBef>
                          <a:spcPts val="0"/>
                        </a:spcBef>
                        <a:spcAft>
                          <a:spcPts val="0"/>
                        </a:spcAft>
                        <a:buClr>
                          <a:srgbClr val="000000"/>
                        </a:buClr>
                        <a:buSzPts val="1000"/>
                        <a:buFont typeface="Arial"/>
                        <a:buNone/>
                      </a:pPr>
                      <a:r>
                        <a:rPr lang="en-US" sz="1400" b="1" u="none" strike="noStrike" cap="none" noProof="0" dirty="0">
                          <a:solidFill>
                            <a:schemeClr val="dk1"/>
                          </a:solidFill>
                          <a:latin typeface="Noto Sans"/>
                          <a:ea typeface="Noto Sans"/>
                          <a:cs typeface="Noto Sans"/>
                          <a:sym typeface="Noto Sans"/>
                        </a:rPr>
                        <a:t>Metal mechanics</a:t>
                      </a:r>
                      <a:r>
                        <a:rPr lang="en-US" sz="1400" b="1" u="none" strike="noStrike" cap="none" baseline="30000" noProof="0" dirty="0">
                          <a:solidFill>
                            <a:schemeClr val="dk1"/>
                          </a:solidFill>
                          <a:latin typeface="Noto Sans"/>
                          <a:ea typeface="Noto Sans"/>
                          <a:cs typeface="Noto Sans"/>
                          <a:sym typeface="Noto Sans"/>
                        </a:rPr>
                        <a:t>1</a:t>
                      </a:r>
                      <a:endParaRPr lang="en-US" sz="1400" b="1" i="0" u="none" strike="noStrike" cap="none" noProof="0" dirty="0">
                        <a:solidFill>
                          <a:schemeClr val="dk1"/>
                        </a:solidFill>
                        <a:latin typeface="Noto Sans"/>
                        <a:ea typeface="Noto Sans"/>
                        <a:cs typeface="Noto Sans"/>
                        <a:sym typeface="Noto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2000" b="1" i="0" u="none" strike="noStrike" cap="none" noProof="0" dirty="0">
                          <a:solidFill>
                            <a:schemeClr val="dk1"/>
                          </a:solidFill>
                          <a:latin typeface="Noto Sans"/>
                          <a:ea typeface="Noto Sans"/>
                          <a:cs typeface="Noto Sans"/>
                          <a:sym typeface="Noto Sans"/>
                        </a:rPr>
                        <a:t>10</a:t>
                      </a:r>
                      <a:r>
                        <a:rPr lang="en-US" sz="2000" b="1" i="0" u="none" strike="noStrike" cap="none" baseline="30000" noProof="0" dirty="0">
                          <a:solidFill>
                            <a:schemeClr val="dk1"/>
                          </a:solidFill>
                          <a:latin typeface="Noto Sans"/>
                          <a:ea typeface="Noto Sans"/>
                          <a:cs typeface="Noto Sans"/>
                          <a:sym typeface="Noto Sans"/>
                        </a:rPr>
                        <a:t>th</a:t>
                      </a:r>
                      <a:r>
                        <a:rPr lang="en-US" sz="1400" b="0" i="0" u="none" strike="noStrike" cap="none" baseline="30000" noProof="0" dirty="0">
                          <a:solidFill>
                            <a:schemeClr val="dk1"/>
                          </a:solidFill>
                          <a:latin typeface="Noto Sans"/>
                          <a:ea typeface="Noto Sans"/>
                          <a:cs typeface="Noto Sans"/>
                          <a:sym typeface="Noto Sans"/>
                        </a:rPr>
                        <a:t> </a:t>
                      </a:r>
                      <a:r>
                        <a:rPr lang="en-US" sz="1400" b="0" i="0" u="none" strike="noStrike" cap="none" noProof="0" dirty="0">
                          <a:solidFill>
                            <a:schemeClr val="dk1"/>
                          </a:solidFill>
                          <a:latin typeface="Noto Sans"/>
                          <a:ea typeface="Noto Sans"/>
                          <a:cs typeface="Noto Sans"/>
                          <a:sym typeface="Noto Sans"/>
                        </a:rPr>
                        <a:t>largest exporter worldwide</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384" name="Google Shape;384;p13"/>
          <p:cNvGraphicFramePr/>
          <p:nvPr>
            <p:extLst>
              <p:ext uri="{D42A27DB-BD31-4B8C-83A1-F6EECF244321}">
                <p14:modId xmlns:p14="http://schemas.microsoft.com/office/powerpoint/2010/main" val="3682851410"/>
              </p:ext>
            </p:extLst>
          </p:nvPr>
        </p:nvGraphicFramePr>
        <p:xfrm>
          <a:off x="6818817" y="1982387"/>
          <a:ext cx="4864675" cy="3124400"/>
        </p:xfrm>
        <a:graphic>
          <a:graphicData uri="http://schemas.openxmlformats.org/drawingml/2006/table">
            <a:tbl>
              <a:tblPr>
                <a:noFill/>
                <a:tableStyleId>{F15BA7F0-CBC8-45C1-A198-84AC9C561E92}</a:tableStyleId>
              </a:tblPr>
              <a:tblGrid>
                <a:gridCol w="1777425">
                  <a:extLst>
                    <a:ext uri="{9D8B030D-6E8A-4147-A177-3AD203B41FA5}">
                      <a16:colId xmlns:a16="http://schemas.microsoft.com/office/drawing/2014/main" val="20000"/>
                    </a:ext>
                  </a:extLst>
                </a:gridCol>
                <a:gridCol w="3087250">
                  <a:extLst>
                    <a:ext uri="{9D8B030D-6E8A-4147-A177-3AD203B41FA5}">
                      <a16:colId xmlns:a16="http://schemas.microsoft.com/office/drawing/2014/main" val="20001"/>
                    </a:ext>
                  </a:extLst>
                </a:gridCol>
              </a:tblGrid>
              <a:tr h="781100">
                <a:tc>
                  <a:txBody>
                    <a:bodyPr/>
                    <a:lstStyle/>
                    <a:p>
                      <a:pPr marL="0" marR="0" lvl="0" indent="0" algn="l" rtl="0">
                        <a:lnSpc>
                          <a:spcPct val="100000"/>
                        </a:lnSpc>
                        <a:spcBef>
                          <a:spcPts val="0"/>
                        </a:spcBef>
                        <a:spcAft>
                          <a:spcPts val="0"/>
                        </a:spcAft>
                        <a:buClr>
                          <a:srgbClr val="000000"/>
                        </a:buClr>
                        <a:buSzPts val="1000"/>
                        <a:buFont typeface="Arial"/>
                        <a:buNone/>
                      </a:pPr>
                      <a:r>
                        <a:rPr lang="en-US" sz="1400" b="1" u="none" strike="noStrike" cap="none" noProof="0" dirty="0">
                          <a:solidFill>
                            <a:schemeClr val="dk1"/>
                          </a:solidFill>
                          <a:latin typeface="Noto Sans"/>
                          <a:ea typeface="Noto Sans"/>
                          <a:cs typeface="Noto Sans"/>
                          <a:sym typeface="Noto Sans"/>
                        </a:rPr>
                        <a:t>Electronic</a:t>
                      </a:r>
                      <a:r>
                        <a:rPr lang="en-US" sz="1400" b="1" u="none" strike="noStrike" cap="none" baseline="30000" noProof="0" dirty="0">
                          <a:solidFill>
                            <a:schemeClr val="dk1"/>
                          </a:solidFill>
                          <a:latin typeface="Noto Sans"/>
                          <a:ea typeface="Noto Sans"/>
                          <a:cs typeface="Noto Sans"/>
                          <a:sym typeface="Noto Sans"/>
                        </a:rPr>
                        <a:t>1</a:t>
                      </a:r>
                      <a:endParaRPr lang="en-US" sz="1400" b="1" i="0" u="none" strike="noStrike" cap="none" noProof="0" dirty="0">
                        <a:solidFill>
                          <a:schemeClr val="dk1"/>
                        </a:solidFill>
                        <a:latin typeface="Noto Sans"/>
                        <a:ea typeface="Noto Sans"/>
                        <a:cs typeface="Noto Sans"/>
                        <a:sym typeface="Noto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2000" b="1" i="0" u="none" strike="noStrike" cap="none" noProof="0" dirty="0">
                          <a:solidFill>
                            <a:schemeClr val="dk1"/>
                          </a:solidFill>
                          <a:latin typeface="Noto Sans"/>
                          <a:ea typeface="Noto Sans"/>
                          <a:cs typeface="Noto Sans"/>
                          <a:sym typeface="Noto Sans"/>
                        </a:rPr>
                        <a:t>10</a:t>
                      </a:r>
                      <a:r>
                        <a:rPr lang="en-US" sz="2000" b="1" i="0" u="none" strike="noStrike" cap="none" baseline="30000" noProof="0" dirty="0">
                          <a:solidFill>
                            <a:schemeClr val="dk1"/>
                          </a:solidFill>
                          <a:latin typeface="Noto Sans"/>
                          <a:ea typeface="Noto Sans"/>
                          <a:cs typeface="Noto Sans"/>
                          <a:sym typeface="Noto Sans"/>
                        </a:rPr>
                        <a:t>th</a:t>
                      </a:r>
                      <a:r>
                        <a:rPr lang="en-US" sz="2000" b="1" i="0" u="none" strike="noStrike" cap="none" noProof="0" dirty="0">
                          <a:solidFill>
                            <a:schemeClr val="dk1"/>
                          </a:solidFill>
                          <a:latin typeface="Noto Sans"/>
                          <a:ea typeface="Noto Sans"/>
                          <a:cs typeface="Noto Sans"/>
                          <a:sym typeface="Noto Sans"/>
                        </a:rPr>
                        <a:t> </a:t>
                      </a:r>
                      <a:r>
                        <a:rPr lang="en-US" sz="1400" b="0" i="0" u="none" strike="noStrike" cap="none" noProof="0" dirty="0">
                          <a:solidFill>
                            <a:schemeClr val="dk1"/>
                          </a:solidFill>
                          <a:latin typeface="Noto Sans"/>
                          <a:ea typeface="Noto Sans"/>
                          <a:cs typeface="Noto Sans"/>
                          <a:sym typeface="Noto Sans"/>
                        </a:rPr>
                        <a:t>largest exporter worldwide</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81100">
                <a:tc>
                  <a:txBody>
                    <a:bodyPr/>
                    <a:lstStyle/>
                    <a:p>
                      <a:pPr marL="0" marR="0" lvl="0" indent="0" algn="l" rtl="0">
                        <a:lnSpc>
                          <a:spcPct val="100000"/>
                        </a:lnSpc>
                        <a:spcBef>
                          <a:spcPts val="0"/>
                        </a:spcBef>
                        <a:spcAft>
                          <a:spcPts val="0"/>
                        </a:spcAft>
                        <a:buClr>
                          <a:srgbClr val="000000"/>
                        </a:buClr>
                        <a:buSzPts val="1000"/>
                        <a:buFont typeface="Arial"/>
                        <a:buNone/>
                      </a:pPr>
                      <a:r>
                        <a:rPr lang="en-US" sz="1400" b="1" i="0" u="none" strike="noStrike" cap="none" noProof="0" dirty="0">
                          <a:solidFill>
                            <a:schemeClr val="dk1"/>
                          </a:solidFill>
                          <a:latin typeface="Noto Sans"/>
                          <a:ea typeface="Noto Sans"/>
                          <a:cs typeface="Noto Sans"/>
                          <a:sym typeface="Noto Sans"/>
                        </a:rPr>
                        <a:t>Aerospace</a:t>
                      </a:r>
                      <a:r>
                        <a:rPr lang="en-US" sz="1400" b="1" i="0" u="none" strike="noStrike" cap="none" baseline="30000" noProof="0" dirty="0">
                          <a:solidFill>
                            <a:schemeClr val="dk1"/>
                          </a:solidFill>
                          <a:latin typeface="Noto Sans"/>
                          <a:ea typeface="Noto Sans"/>
                          <a:cs typeface="Noto Sans"/>
                          <a:sym typeface="Noto Sans"/>
                        </a:rPr>
                        <a:t>3</a:t>
                      </a:r>
                      <a:endParaRPr lang="en-US" sz="1400" b="1" i="0" u="none" strike="noStrike" cap="none" noProof="0" dirty="0">
                        <a:solidFill>
                          <a:schemeClr val="dk1"/>
                        </a:solidFill>
                        <a:latin typeface="Noto Sans"/>
                        <a:ea typeface="Noto Sans"/>
                        <a:cs typeface="Noto Sans"/>
                        <a:sym typeface="Noto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2000" b="1" i="0" u="none" strike="noStrike" cap="none" noProof="0" dirty="0">
                          <a:solidFill>
                            <a:schemeClr val="dk1"/>
                          </a:solidFill>
                          <a:latin typeface="Noto Sans"/>
                          <a:ea typeface="Noto Sans"/>
                          <a:cs typeface="Noto Sans"/>
                          <a:sym typeface="Noto Sans"/>
                        </a:rPr>
                        <a:t>12</a:t>
                      </a:r>
                      <a:r>
                        <a:rPr lang="en-US" sz="2000" b="1" i="0" u="none" strike="noStrike" cap="none" baseline="30000" noProof="0" dirty="0">
                          <a:solidFill>
                            <a:schemeClr val="dk1"/>
                          </a:solidFill>
                          <a:latin typeface="Noto Sans"/>
                          <a:ea typeface="Noto Sans"/>
                          <a:cs typeface="Noto Sans"/>
                          <a:sym typeface="Noto Sans"/>
                        </a:rPr>
                        <a:t>th</a:t>
                      </a:r>
                      <a:r>
                        <a:rPr lang="en-US" sz="2000" b="1" i="0" u="none" strike="noStrike" cap="none" noProof="0" dirty="0">
                          <a:solidFill>
                            <a:schemeClr val="dk1"/>
                          </a:solidFill>
                          <a:latin typeface="Noto Sans"/>
                          <a:ea typeface="Noto Sans"/>
                          <a:cs typeface="Noto Sans"/>
                          <a:sym typeface="Noto Sans"/>
                        </a:rPr>
                        <a:t> </a:t>
                      </a:r>
                      <a:r>
                        <a:rPr lang="en-US" sz="1400" b="0" i="0" u="none" strike="noStrike" cap="none" noProof="0" dirty="0">
                          <a:solidFill>
                            <a:schemeClr val="dk1"/>
                          </a:solidFill>
                          <a:latin typeface="Noto Sans"/>
                          <a:ea typeface="Noto Sans"/>
                          <a:cs typeface="Noto Sans"/>
                          <a:sym typeface="Noto Sans"/>
                        </a:rPr>
                        <a:t>largest market worldwide</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81100">
                <a:tc>
                  <a:txBody>
                    <a:bodyPr/>
                    <a:lstStyle/>
                    <a:p>
                      <a:pPr marL="0" marR="0" lvl="0" indent="0" algn="l" rtl="0">
                        <a:lnSpc>
                          <a:spcPct val="100000"/>
                        </a:lnSpc>
                        <a:spcBef>
                          <a:spcPts val="0"/>
                        </a:spcBef>
                        <a:spcAft>
                          <a:spcPts val="0"/>
                        </a:spcAft>
                        <a:buClr>
                          <a:srgbClr val="000000"/>
                        </a:buClr>
                        <a:buSzPts val="1000"/>
                        <a:buFont typeface="Arial"/>
                        <a:buNone/>
                      </a:pPr>
                      <a:r>
                        <a:rPr lang="en-US" sz="1400" b="1" u="none" strike="noStrike" cap="none" noProof="0" dirty="0">
                          <a:solidFill>
                            <a:schemeClr val="dk1"/>
                          </a:solidFill>
                          <a:latin typeface="Noto Sans"/>
                          <a:ea typeface="Noto Sans"/>
                          <a:cs typeface="Noto Sans"/>
                          <a:sym typeface="Noto Sans"/>
                        </a:rPr>
                        <a:t>Pharmaceutical</a:t>
                      </a:r>
                      <a:r>
                        <a:rPr lang="en-US" sz="1400" b="1" u="none" strike="noStrike" cap="none" baseline="30000" noProof="0" dirty="0">
                          <a:solidFill>
                            <a:schemeClr val="dk1"/>
                          </a:solidFill>
                          <a:latin typeface="Noto Sans"/>
                          <a:ea typeface="Noto Sans"/>
                          <a:cs typeface="Noto Sans"/>
                          <a:sym typeface="Noto Sans"/>
                        </a:rPr>
                        <a:t>4</a:t>
                      </a:r>
                      <a:endParaRPr lang="en-US" sz="1400" b="1" i="0" u="none" strike="noStrike" cap="none" noProof="0" dirty="0">
                        <a:solidFill>
                          <a:schemeClr val="dk1"/>
                        </a:solidFill>
                        <a:latin typeface="Noto Sans"/>
                        <a:ea typeface="Noto Sans"/>
                        <a:cs typeface="Noto Sans"/>
                        <a:sym typeface="Noto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2000" b="1" i="0" u="none" strike="noStrike" cap="none" noProof="0" dirty="0">
                          <a:solidFill>
                            <a:schemeClr val="dk1"/>
                          </a:solidFill>
                          <a:latin typeface="Noto Sans"/>
                          <a:ea typeface="Noto Sans"/>
                          <a:cs typeface="Noto Sans"/>
                          <a:sym typeface="Noto Sans"/>
                        </a:rPr>
                        <a:t>12</a:t>
                      </a:r>
                      <a:r>
                        <a:rPr lang="en-US" sz="2000" b="1" i="0" u="none" strike="noStrike" cap="none" baseline="30000" noProof="0" dirty="0">
                          <a:solidFill>
                            <a:schemeClr val="dk1"/>
                          </a:solidFill>
                          <a:latin typeface="Noto Sans"/>
                          <a:ea typeface="Noto Sans"/>
                          <a:cs typeface="Noto Sans"/>
                          <a:sym typeface="Noto Sans"/>
                        </a:rPr>
                        <a:t>th</a:t>
                      </a:r>
                      <a:r>
                        <a:rPr lang="en-US" sz="2000" b="1" i="0" u="none" strike="noStrike" cap="none" noProof="0" dirty="0">
                          <a:solidFill>
                            <a:schemeClr val="dk1"/>
                          </a:solidFill>
                          <a:latin typeface="Noto Sans"/>
                          <a:ea typeface="Noto Sans"/>
                          <a:cs typeface="Noto Sans"/>
                          <a:sym typeface="Noto Sans"/>
                        </a:rPr>
                        <a:t> </a:t>
                      </a:r>
                      <a:r>
                        <a:rPr lang="en-US" sz="1400" b="0" i="0" u="none" strike="noStrike" cap="none" noProof="0" dirty="0">
                          <a:solidFill>
                            <a:schemeClr val="dk1"/>
                          </a:solidFill>
                          <a:latin typeface="Noto Sans"/>
                          <a:ea typeface="Noto Sans"/>
                          <a:cs typeface="Noto Sans"/>
                          <a:sym typeface="Noto Sans"/>
                        </a:rPr>
                        <a:t>largest market worldwide</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81100">
                <a:tc>
                  <a:txBody>
                    <a:bodyPr/>
                    <a:lstStyle/>
                    <a:p>
                      <a:pPr marL="0" marR="0" lvl="0" indent="0" algn="l" rtl="0">
                        <a:lnSpc>
                          <a:spcPct val="100000"/>
                        </a:lnSpc>
                        <a:spcBef>
                          <a:spcPts val="0"/>
                        </a:spcBef>
                        <a:spcAft>
                          <a:spcPts val="0"/>
                        </a:spcAft>
                        <a:buClr>
                          <a:srgbClr val="000000"/>
                        </a:buClr>
                        <a:buSzPts val="1000"/>
                        <a:buFont typeface="Arial"/>
                        <a:buNone/>
                      </a:pPr>
                      <a:r>
                        <a:rPr lang="en-US" sz="1400" b="1" u="none" strike="noStrike" cap="none" noProof="0" dirty="0">
                          <a:solidFill>
                            <a:schemeClr val="dk1"/>
                          </a:solidFill>
                          <a:latin typeface="Noto Sans"/>
                          <a:ea typeface="Noto Sans"/>
                          <a:cs typeface="Noto Sans"/>
                          <a:sym typeface="Noto Sans"/>
                        </a:rPr>
                        <a:t>Processed food</a:t>
                      </a:r>
                      <a:r>
                        <a:rPr lang="en-US" sz="1400" b="1" u="none" strike="noStrike" cap="none" baseline="30000" noProof="0" dirty="0">
                          <a:solidFill>
                            <a:schemeClr val="dk1"/>
                          </a:solidFill>
                          <a:latin typeface="Noto Sans"/>
                          <a:ea typeface="Noto Sans"/>
                          <a:cs typeface="Noto Sans"/>
                          <a:sym typeface="Noto Sans"/>
                        </a:rPr>
                        <a:t>5</a:t>
                      </a:r>
                      <a:endParaRPr lang="en-US" sz="1400" b="1" i="0" u="none" strike="noStrike" cap="none" noProof="0" dirty="0">
                        <a:solidFill>
                          <a:schemeClr val="dk1"/>
                        </a:solidFill>
                        <a:latin typeface="Noto Sans"/>
                        <a:ea typeface="Noto Sans"/>
                        <a:cs typeface="Noto Sans"/>
                        <a:sym typeface="Noto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400" b="1" i="0" u="none" strike="noStrike" cap="none" noProof="0" dirty="0">
                          <a:solidFill>
                            <a:schemeClr val="dk1"/>
                          </a:solidFill>
                          <a:latin typeface="Noto Sans"/>
                          <a:ea typeface="Noto Sans"/>
                          <a:cs typeface="Noto Sans"/>
                          <a:sym typeface="Noto Sans"/>
                        </a:rPr>
                        <a:t>9/10 leading companies </a:t>
                      </a:r>
                      <a:r>
                        <a:rPr lang="en-US" sz="1400" b="0" i="0" u="none" strike="noStrike" cap="none" noProof="0" dirty="0">
                          <a:solidFill>
                            <a:schemeClr val="dk1"/>
                          </a:solidFill>
                          <a:latin typeface="Noto Sans"/>
                          <a:ea typeface="Noto Sans"/>
                          <a:cs typeface="Noto Sans"/>
                          <a:sym typeface="Noto Sans"/>
                        </a:rPr>
                        <a:t>have a presence in Mexico</a:t>
                      </a:r>
                      <a:endParaRPr lang="en-US" noProof="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87" name="Google Shape;387;p13"/>
          <p:cNvSpPr txBox="1"/>
          <p:nvPr/>
        </p:nvSpPr>
        <p:spPr>
          <a:xfrm>
            <a:off x="3240264" y="5884879"/>
            <a:ext cx="795447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a:t>
            </a:r>
            <a:r>
              <a:rPr lang="en-US" sz="600" i="0" strike="noStrike" noProof="0" dirty="0" err="1">
                <a:solidFill>
                  <a:schemeClr val="dk1"/>
                </a:solidFill>
                <a:latin typeface="Noto Sans Light"/>
                <a:ea typeface="Noto Sans Light"/>
                <a:cs typeface="Noto Sans Light"/>
                <a:sym typeface="Noto Sans Light"/>
              </a:rPr>
              <a:t>Secretaría</a:t>
            </a:r>
            <a:r>
              <a:rPr lang="en-US" sz="600" i="0" strike="noStrike" noProof="0" dirty="0">
                <a:solidFill>
                  <a:schemeClr val="dk1"/>
                </a:solidFill>
                <a:latin typeface="Noto Sans Light"/>
                <a:ea typeface="Noto Sans Light"/>
                <a:cs typeface="Noto Sans Light"/>
                <a:sym typeface="Noto Sans Light"/>
              </a:rPr>
              <a:t> de Economía, “Balance </a:t>
            </a:r>
            <a:r>
              <a:rPr lang="en-US" sz="600" i="0" strike="noStrike" noProof="0" dirty="0" err="1">
                <a:solidFill>
                  <a:schemeClr val="dk1"/>
                </a:solidFill>
                <a:latin typeface="Noto Sans Light"/>
                <a:ea typeface="Noto Sans Light"/>
                <a:cs typeface="Noto Sans Light"/>
                <a:sym typeface="Noto Sans Light"/>
              </a:rPr>
              <a:t>económico</a:t>
            </a:r>
            <a:r>
              <a:rPr lang="en-US" sz="600" i="0" strike="noStrike" noProof="0" dirty="0">
                <a:solidFill>
                  <a:schemeClr val="dk1"/>
                </a:solidFill>
                <a:latin typeface="Noto Sans Light"/>
                <a:ea typeface="Noto Sans Light"/>
                <a:cs typeface="Noto Sans Light"/>
                <a:sym typeface="Noto Sans Light"/>
              </a:rPr>
              <a:t> 2024: Industria, </a:t>
            </a:r>
            <a:r>
              <a:rPr lang="en-US" sz="600" i="0" strike="noStrike" noProof="0" dirty="0" err="1">
                <a:solidFill>
                  <a:schemeClr val="dk1"/>
                </a:solidFill>
                <a:latin typeface="Noto Sans Light"/>
                <a:ea typeface="Noto Sans Light"/>
                <a:cs typeface="Noto Sans Light"/>
                <a:sym typeface="Noto Sans Light"/>
              </a:rPr>
              <a:t>comercio</a:t>
            </a:r>
            <a:r>
              <a:rPr lang="en-US" sz="600" i="0" strike="noStrike" noProof="0" dirty="0">
                <a:solidFill>
                  <a:schemeClr val="dk1"/>
                </a:solidFill>
                <a:latin typeface="Noto Sans Light"/>
                <a:ea typeface="Noto Sans Light"/>
                <a:cs typeface="Noto Sans Light"/>
                <a:sym typeface="Noto Sans Light"/>
              </a:rPr>
              <a:t> e </a:t>
            </a:r>
            <a:r>
              <a:rPr lang="en-US" sz="600" i="0" strike="noStrike" noProof="0" dirty="0" err="1">
                <a:solidFill>
                  <a:schemeClr val="dk1"/>
                </a:solidFill>
                <a:latin typeface="Noto Sans Light"/>
                <a:ea typeface="Noto Sans Light"/>
                <a:cs typeface="Noto Sans Light"/>
                <a:sym typeface="Noto Sans Light"/>
              </a:rPr>
              <a:t>inversiones</a:t>
            </a:r>
            <a:r>
              <a:rPr lang="en-US" sz="600" i="0" strike="noStrike" noProof="0" dirty="0">
                <a:solidFill>
                  <a:schemeClr val="dk1"/>
                </a:solidFill>
                <a:latin typeface="Noto Sans Light"/>
                <a:ea typeface="Noto Sans Light"/>
                <a:cs typeface="Noto Sans Light"/>
                <a:sym typeface="Noto Sans Light"/>
              </a:rPr>
              <a:t>,” accessed January 7, 2025, </a:t>
            </a:r>
            <a:r>
              <a:rPr lang="en-US" sz="600" i="0" noProof="0" dirty="0">
                <a:solidFill>
                  <a:schemeClr val="dk1"/>
                </a:solidFill>
                <a:latin typeface="Noto Sans Light"/>
                <a:ea typeface="Noto Sans Light"/>
                <a:cs typeface="Noto Sans Light"/>
                <a:sym typeface="Noto Sans Light"/>
              </a:rPr>
              <a:t>https://</a:t>
            </a:r>
            <a:r>
              <a:rPr lang="en-US" sz="600" i="0" noProof="0" dirty="0" err="1">
                <a:solidFill>
                  <a:schemeClr val="dk1"/>
                </a:solidFill>
                <a:latin typeface="Noto Sans Light"/>
                <a:ea typeface="Noto Sans Light"/>
                <a:cs typeface="Noto Sans Light"/>
                <a:sym typeface="Noto Sans Light"/>
              </a:rPr>
              <a:t>www.gob.mx</a:t>
            </a:r>
            <a:r>
              <a:rPr lang="en-US" sz="600" i="0" noProof="0" dirty="0">
                <a:solidFill>
                  <a:schemeClr val="dk1"/>
                </a:solidFill>
                <a:latin typeface="Noto Sans Light"/>
                <a:ea typeface="Noto Sans Light"/>
                <a:cs typeface="Noto Sans Light"/>
                <a:sym typeface="Noto Sans Light"/>
              </a:rPr>
              <a:t>/se/</a:t>
            </a:r>
            <a:r>
              <a:rPr lang="en-US" sz="600" i="0" noProof="0" dirty="0" err="1">
                <a:solidFill>
                  <a:schemeClr val="dk1"/>
                </a:solidFill>
                <a:latin typeface="Noto Sans Light"/>
                <a:ea typeface="Noto Sans Light"/>
                <a:cs typeface="Noto Sans Light"/>
                <a:sym typeface="Noto Sans Light"/>
              </a:rPr>
              <a:t>prensa</a:t>
            </a:r>
            <a:r>
              <a:rPr lang="en-US" sz="600" i="0" noProof="0" dirty="0">
                <a:solidFill>
                  <a:schemeClr val="dk1"/>
                </a:solidFill>
                <a:latin typeface="Noto Sans Light"/>
                <a:ea typeface="Noto Sans Light"/>
                <a:cs typeface="Noto Sans Light"/>
                <a:sym typeface="Noto Sans Light"/>
              </a:rPr>
              <a:t>/balance-economico-2024-industria-comercio-e-inversiones?idiom=es</a:t>
            </a:r>
            <a:endParaRPr lang="en-US" noProof="0" dirty="0"/>
          </a:p>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2/ </a:t>
            </a:r>
            <a:r>
              <a:rPr lang="en-US" sz="600" i="0" strike="noStrike" noProof="0" dirty="0" err="1">
                <a:solidFill>
                  <a:schemeClr val="dk1"/>
                </a:solidFill>
                <a:latin typeface="Noto Sans Light"/>
                <a:ea typeface="Noto Sans Light"/>
                <a:cs typeface="Noto Sans Light"/>
                <a:sym typeface="Noto Sans Light"/>
              </a:rPr>
              <a:t>Secretaría</a:t>
            </a:r>
            <a:r>
              <a:rPr lang="en-US" sz="600" i="0" strike="noStrike" noProof="0" dirty="0">
                <a:solidFill>
                  <a:schemeClr val="dk1"/>
                </a:solidFill>
                <a:latin typeface="Noto Sans Light"/>
                <a:ea typeface="Noto Sans Light"/>
                <a:cs typeface="Noto Sans Light"/>
                <a:sym typeface="Noto Sans Light"/>
              </a:rPr>
              <a:t> de Agricultura y Desarrollo Rural, “México, estrella </a:t>
            </a:r>
            <a:r>
              <a:rPr lang="en-US" sz="600" i="0" strike="noStrike" noProof="0" dirty="0" err="1">
                <a:solidFill>
                  <a:schemeClr val="dk1"/>
                </a:solidFill>
                <a:latin typeface="Noto Sans Light"/>
                <a:ea typeface="Noto Sans Light"/>
                <a:cs typeface="Noto Sans Light"/>
                <a:sym typeface="Noto Sans Light"/>
              </a:rPr>
              <a:t>productora</a:t>
            </a:r>
            <a:r>
              <a:rPr lang="en-US" sz="600" i="0" strike="noStrike" noProof="0" dirty="0">
                <a:solidFill>
                  <a:schemeClr val="dk1"/>
                </a:solidFill>
                <a:latin typeface="Noto Sans Light"/>
                <a:ea typeface="Noto Sans Light"/>
                <a:cs typeface="Noto Sans Light"/>
                <a:sym typeface="Noto Sans Light"/>
              </a:rPr>
              <a:t> y </a:t>
            </a:r>
            <a:r>
              <a:rPr lang="en-US" sz="600" i="0" strike="noStrike" noProof="0" dirty="0" err="1">
                <a:solidFill>
                  <a:schemeClr val="dk1"/>
                </a:solidFill>
                <a:latin typeface="Noto Sans Light"/>
                <a:ea typeface="Noto Sans Light"/>
                <a:cs typeface="Noto Sans Light"/>
                <a:sym typeface="Noto Sans Light"/>
              </a:rPr>
              <a:t>exportadora</a:t>
            </a:r>
            <a:r>
              <a:rPr lang="en-US" sz="600" i="0" strike="noStrike" noProof="0" dirty="0">
                <a:solidFill>
                  <a:schemeClr val="dk1"/>
                </a:solidFill>
                <a:latin typeface="Noto Sans Light"/>
                <a:ea typeface="Noto Sans Light"/>
                <a:cs typeface="Noto Sans Light"/>
                <a:sym typeface="Noto Sans Light"/>
              </a:rPr>
              <a:t>,” accessed January 7, 2025, </a:t>
            </a:r>
            <a:r>
              <a:rPr lang="en-US" sz="600" i="0" noProof="0" dirty="0">
                <a:solidFill>
                  <a:schemeClr val="dk1"/>
                </a:solidFill>
                <a:latin typeface="Noto Sans Light"/>
                <a:ea typeface="Noto Sans Light"/>
                <a:cs typeface="Noto Sans Light"/>
                <a:sym typeface="Noto Sans Light"/>
              </a:rPr>
              <a:t>https://</a:t>
            </a:r>
            <a:r>
              <a:rPr lang="en-US" sz="600" i="0" noProof="0" dirty="0" err="1">
                <a:solidFill>
                  <a:schemeClr val="dk1"/>
                </a:solidFill>
                <a:latin typeface="Noto Sans Light"/>
                <a:ea typeface="Noto Sans Light"/>
                <a:cs typeface="Noto Sans Light"/>
                <a:sym typeface="Noto Sans Light"/>
              </a:rPr>
              <a:t>www.gob.mx</a:t>
            </a:r>
            <a:r>
              <a:rPr lang="en-US" sz="600" i="0" noProof="0" dirty="0">
                <a:solidFill>
                  <a:schemeClr val="dk1"/>
                </a:solidFill>
                <a:latin typeface="Noto Sans Light"/>
                <a:ea typeface="Noto Sans Light"/>
                <a:cs typeface="Noto Sans Light"/>
                <a:sym typeface="Noto Sans Light"/>
              </a:rPr>
              <a:t>/</a:t>
            </a:r>
            <a:r>
              <a:rPr lang="en-US" sz="600" i="0" noProof="0" dirty="0" err="1">
                <a:solidFill>
                  <a:schemeClr val="dk1"/>
                </a:solidFill>
                <a:latin typeface="Noto Sans Light"/>
                <a:ea typeface="Noto Sans Light"/>
                <a:cs typeface="Noto Sans Light"/>
                <a:sym typeface="Noto Sans Light"/>
              </a:rPr>
              <a:t>agricultura</a:t>
            </a:r>
            <a:r>
              <a:rPr lang="en-US" sz="600" i="0" noProof="0" dirty="0">
                <a:solidFill>
                  <a:schemeClr val="dk1"/>
                </a:solidFill>
                <a:latin typeface="Noto Sans Light"/>
                <a:ea typeface="Noto Sans Light"/>
                <a:cs typeface="Noto Sans Light"/>
                <a:sym typeface="Noto Sans Light"/>
              </a:rPr>
              <a:t>/es/</a:t>
            </a:r>
            <a:r>
              <a:rPr lang="en-US" sz="600" i="0" noProof="0" dirty="0" err="1">
                <a:solidFill>
                  <a:schemeClr val="dk1"/>
                </a:solidFill>
                <a:latin typeface="Noto Sans Light"/>
                <a:ea typeface="Noto Sans Light"/>
                <a:cs typeface="Noto Sans Light"/>
                <a:sym typeface="Noto Sans Light"/>
              </a:rPr>
              <a:t>articulos</a:t>
            </a:r>
            <a:r>
              <a:rPr lang="en-US" sz="600" i="0" noProof="0" dirty="0">
                <a:solidFill>
                  <a:schemeClr val="dk1"/>
                </a:solidFill>
                <a:latin typeface="Noto Sans Light"/>
                <a:ea typeface="Noto Sans Light"/>
                <a:cs typeface="Noto Sans Light"/>
                <a:sym typeface="Noto Sans Light"/>
              </a:rPr>
              <a:t>/</a:t>
            </a:r>
            <a:r>
              <a:rPr lang="en-US" sz="600" i="0" noProof="0" dirty="0" err="1">
                <a:solidFill>
                  <a:schemeClr val="dk1"/>
                </a:solidFill>
                <a:latin typeface="Noto Sans Light"/>
                <a:ea typeface="Noto Sans Light"/>
                <a:cs typeface="Noto Sans Light"/>
                <a:sym typeface="Noto Sans Light"/>
              </a:rPr>
              <a:t>mexico</a:t>
            </a:r>
            <a:r>
              <a:rPr lang="en-US" sz="600" i="0" noProof="0" dirty="0">
                <a:solidFill>
                  <a:schemeClr val="dk1"/>
                </a:solidFill>
                <a:latin typeface="Noto Sans Light"/>
                <a:ea typeface="Noto Sans Light"/>
                <a:cs typeface="Noto Sans Light"/>
                <a:sym typeface="Noto Sans Light"/>
              </a:rPr>
              <a:t>-estrella-</a:t>
            </a:r>
            <a:r>
              <a:rPr lang="en-US" sz="600" i="0" noProof="0" dirty="0" err="1">
                <a:solidFill>
                  <a:schemeClr val="dk1"/>
                </a:solidFill>
                <a:latin typeface="Noto Sans Light"/>
                <a:ea typeface="Noto Sans Light"/>
                <a:cs typeface="Noto Sans Light"/>
                <a:sym typeface="Noto Sans Light"/>
              </a:rPr>
              <a:t>productora</a:t>
            </a:r>
            <a:r>
              <a:rPr lang="en-US" sz="600" i="0" noProof="0" dirty="0">
                <a:solidFill>
                  <a:schemeClr val="dk1"/>
                </a:solidFill>
                <a:latin typeface="Noto Sans Light"/>
                <a:ea typeface="Noto Sans Light"/>
                <a:cs typeface="Noto Sans Light"/>
                <a:sym typeface="Noto Sans Light"/>
              </a:rPr>
              <a:t>-y-</a:t>
            </a:r>
            <a:r>
              <a:rPr lang="en-US" sz="600" i="0" noProof="0" dirty="0" err="1">
                <a:solidFill>
                  <a:schemeClr val="dk1"/>
                </a:solidFill>
                <a:latin typeface="Noto Sans Light"/>
                <a:ea typeface="Noto Sans Light"/>
                <a:cs typeface="Noto Sans Light"/>
                <a:sym typeface="Noto Sans Light"/>
              </a:rPr>
              <a:t>exportadora</a:t>
            </a:r>
            <a:endParaRPr lang="en-US" noProof="0" dirty="0"/>
          </a:p>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3/ </a:t>
            </a:r>
            <a:r>
              <a:rPr lang="en-US" sz="600" i="0" strike="noStrike" noProof="0" dirty="0" err="1">
                <a:solidFill>
                  <a:schemeClr val="dk1"/>
                </a:solidFill>
                <a:latin typeface="Noto Sans Light"/>
                <a:ea typeface="Noto Sans Light"/>
                <a:cs typeface="Noto Sans Light"/>
                <a:sym typeface="Noto Sans Light"/>
              </a:rPr>
              <a:t>Federación</a:t>
            </a:r>
            <a:r>
              <a:rPr lang="en-US" sz="600" i="0" strike="noStrike" noProof="0" dirty="0">
                <a:solidFill>
                  <a:schemeClr val="dk1"/>
                </a:solidFill>
                <a:latin typeface="Noto Sans Light"/>
                <a:ea typeface="Noto Sans Light"/>
                <a:cs typeface="Noto Sans Light"/>
                <a:sym typeface="Noto Sans Light"/>
              </a:rPr>
              <a:t> Mexicana de la Industria </a:t>
            </a:r>
            <a:r>
              <a:rPr lang="en-US" sz="600" i="0" strike="noStrike" noProof="0" dirty="0" err="1">
                <a:solidFill>
                  <a:schemeClr val="dk1"/>
                </a:solidFill>
                <a:latin typeface="Noto Sans Light"/>
                <a:ea typeface="Noto Sans Light"/>
                <a:cs typeface="Noto Sans Light"/>
                <a:sym typeface="Noto Sans Light"/>
              </a:rPr>
              <a:t>Aeroespacial</a:t>
            </a:r>
            <a:r>
              <a:rPr lang="en-US" sz="600" i="0" strike="noStrike" noProof="0" dirty="0">
                <a:solidFill>
                  <a:schemeClr val="dk1"/>
                </a:solidFill>
                <a:latin typeface="Noto Sans Light"/>
                <a:ea typeface="Noto Sans Light"/>
                <a:cs typeface="Noto Sans Light"/>
                <a:sym typeface="Noto Sans Light"/>
              </a:rPr>
              <a:t>, A.C., “</a:t>
            </a:r>
            <a:r>
              <a:rPr lang="en-US" sz="600" i="0" strike="noStrike" noProof="0" dirty="0" err="1">
                <a:solidFill>
                  <a:schemeClr val="dk1"/>
                </a:solidFill>
                <a:latin typeface="Noto Sans Light"/>
                <a:ea typeface="Noto Sans Light"/>
                <a:cs typeface="Noto Sans Light"/>
                <a:sym typeface="Noto Sans Light"/>
              </a:rPr>
              <a:t>Conoce</a:t>
            </a:r>
            <a:r>
              <a:rPr lang="en-US" sz="600" i="0" strike="noStrike" noProof="0" dirty="0">
                <a:solidFill>
                  <a:schemeClr val="dk1"/>
                </a:solidFill>
                <a:latin typeface="Noto Sans Light"/>
                <a:ea typeface="Noto Sans Light"/>
                <a:cs typeface="Noto Sans Light"/>
                <a:sym typeface="Noto Sans Light"/>
              </a:rPr>
              <a:t> la Industria,” accessed January 7, 2025, </a:t>
            </a:r>
            <a:r>
              <a:rPr lang="en-US" sz="600" i="0" noProof="0" dirty="0">
                <a:solidFill>
                  <a:schemeClr val="dk1"/>
                </a:solidFill>
                <a:latin typeface="Noto Sans Light"/>
                <a:ea typeface="Noto Sans Light"/>
                <a:cs typeface="Noto Sans Light"/>
                <a:sym typeface="Noto Sans Light"/>
              </a:rPr>
              <a:t>https://</a:t>
            </a:r>
            <a:r>
              <a:rPr lang="en-US" sz="600" i="0" noProof="0" dirty="0" err="1">
                <a:solidFill>
                  <a:schemeClr val="dk1"/>
                </a:solidFill>
                <a:latin typeface="Noto Sans Light"/>
                <a:ea typeface="Noto Sans Light"/>
                <a:cs typeface="Noto Sans Light"/>
                <a:sym typeface="Noto Sans Light"/>
              </a:rPr>
              <a:t>femiamx.com</a:t>
            </a:r>
            <a:r>
              <a:rPr lang="en-US" sz="600" i="0" noProof="0" dirty="0">
                <a:solidFill>
                  <a:schemeClr val="dk1"/>
                </a:solidFill>
                <a:latin typeface="Noto Sans Light"/>
                <a:ea typeface="Noto Sans Light"/>
                <a:cs typeface="Noto Sans Light"/>
                <a:sym typeface="Noto Sans Light"/>
              </a:rPr>
              <a:t>/#!/-conoce-la-industria-2/</a:t>
            </a:r>
            <a:endParaRPr lang="en-US" noProof="0" dirty="0"/>
          </a:p>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4/ </a:t>
            </a:r>
            <a:r>
              <a:rPr lang="en-US" sz="600" i="0" strike="noStrike" noProof="0" dirty="0">
                <a:solidFill>
                  <a:schemeClr val="dk1"/>
                </a:solidFill>
                <a:latin typeface="Noto Sans Light"/>
                <a:ea typeface="Noto Sans Light"/>
                <a:cs typeface="Noto Sans Light"/>
                <a:sym typeface="Noto Sans Light"/>
              </a:rPr>
              <a:t>Sistema de Cuentas Nacionales, INEGI., “Industria </a:t>
            </a:r>
            <a:r>
              <a:rPr lang="en-US" sz="600" i="0" strike="noStrike" noProof="0" dirty="0" err="1">
                <a:solidFill>
                  <a:schemeClr val="dk1"/>
                </a:solidFill>
                <a:latin typeface="Noto Sans Light"/>
                <a:ea typeface="Noto Sans Light"/>
                <a:cs typeface="Noto Sans Light"/>
                <a:sym typeface="Noto Sans Light"/>
              </a:rPr>
              <a:t>Farmacéutica</a:t>
            </a:r>
            <a:r>
              <a:rPr lang="en-US" sz="600" i="0" strike="noStrike" noProof="0" dirty="0">
                <a:solidFill>
                  <a:schemeClr val="dk1"/>
                </a:solidFill>
                <a:latin typeface="Noto Sans Light"/>
                <a:ea typeface="Noto Sans Light"/>
                <a:cs typeface="Noto Sans Light"/>
                <a:sym typeface="Noto Sans Light"/>
              </a:rPr>
              <a:t>,” accessed January 7, 2025, </a:t>
            </a:r>
            <a:r>
              <a:rPr lang="en-US" sz="600" i="0" noProof="0" dirty="0">
                <a:solidFill>
                  <a:schemeClr val="dk1"/>
                </a:solidFill>
                <a:latin typeface="Noto Sans Light"/>
                <a:ea typeface="Noto Sans Light"/>
                <a:cs typeface="Noto Sans Light"/>
                <a:sym typeface="Noto Sans Light"/>
              </a:rPr>
              <a:t>https://</a:t>
            </a:r>
            <a:r>
              <a:rPr lang="en-US" sz="600" i="0" noProof="0" dirty="0" err="1">
                <a:solidFill>
                  <a:schemeClr val="dk1"/>
                </a:solidFill>
                <a:latin typeface="Noto Sans Light"/>
                <a:ea typeface="Noto Sans Light"/>
                <a:cs typeface="Noto Sans Light"/>
                <a:sym typeface="Noto Sans Light"/>
              </a:rPr>
              <a:t>www.gob.mx</a:t>
            </a:r>
            <a:r>
              <a:rPr lang="en-US" sz="600" i="0" noProof="0" dirty="0">
                <a:solidFill>
                  <a:schemeClr val="dk1"/>
                </a:solidFill>
                <a:latin typeface="Noto Sans Light"/>
                <a:ea typeface="Noto Sans Light"/>
                <a:cs typeface="Noto Sans Light"/>
                <a:sym typeface="Noto Sans Light"/>
              </a:rPr>
              <a:t>/</a:t>
            </a:r>
            <a:r>
              <a:rPr lang="en-US" sz="600" i="0" noProof="0" dirty="0" err="1">
                <a:solidFill>
                  <a:schemeClr val="dk1"/>
                </a:solidFill>
                <a:latin typeface="Noto Sans Light"/>
                <a:ea typeface="Noto Sans Light"/>
                <a:cs typeface="Noto Sans Light"/>
                <a:sym typeface="Noto Sans Light"/>
              </a:rPr>
              <a:t>cms</a:t>
            </a:r>
            <a:r>
              <a:rPr lang="en-US" sz="600" i="0" noProof="0" dirty="0">
                <a:solidFill>
                  <a:schemeClr val="dk1"/>
                </a:solidFill>
                <a:latin typeface="Noto Sans Light"/>
                <a:ea typeface="Noto Sans Light"/>
                <a:cs typeface="Noto Sans Light"/>
                <a:sym typeface="Noto Sans Light"/>
              </a:rPr>
              <a:t>/uploads/attachment/file/119065/</a:t>
            </a:r>
            <a:r>
              <a:rPr lang="en-US" sz="600" i="0" noProof="0" dirty="0" err="1">
                <a:solidFill>
                  <a:schemeClr val="dk1"/>
                </a:solidFill>
                <a:latin typeface="Noto Sans Light"/>
                <a:ea typeface="Noto Sans Light"/>
                <a:cs typeface="Noto Sans Light"/>
                <a:sym typeface="Noto Sans Light"/>
              </a:rPr>
              <a:t>Sector_Industria_Farmaceutica.pdf</a:t>
            </a:r>
            <a:endParaRPr lang="en-US" noProof="0" dirty="0"/>
          </a:p>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5/ </a:t>
            </a:r>
            <a:r>
              <a:rPr lang="en-US" sz="600" i="0" strike="noStrike" noProof="0" dirty="0" err="1">
                <a:solidFill>
                  <a:schemeClr val="dk1"/>
                </a:solidFill>
                <a:latin typeface="Noto Sans Light"/>
                <a:ea typeface="Noto Sans Light"/>
                <a:cs typeface="Noto Sans Light"/>
                <a:sym typeface="Noto Sans Light"/>
              </a:rPr>
              <a:t>Secretaría</a:t>
            </a:r>
            <a:r>
              <a:rPr lang="en-US" sz="600" i="0" strike="noStrike" noProof="0" dirty="0">
                <a:solidFill>
                  <a:schemeClr val="dk1"/>
                </a:solidFill>
                <a:latin typeface="Noto Sans Light"/>
                <a:ea typeface="Noto Sans Light"/>
                <a:cs typeface="Noto Sans Light"/>
                <a:sym typeface="Noto Sans Light"/>
              </a:rPr>
              <a:t> de Agricultura y Desarrollo Rural, “</a:t>
            </a:r>
            <a:r>
              <a:rPr lang="en-US" sz="600" i="0" strike="noStrike" noProof="0" dirty="0" err="1">
                <a:solidFill>
                  <a:schemeClr val="dk1"/>
                </a:solidFill>
                <a:latin typeface="Noto Sans Light"/>
                <a:ea typeface="Noto Sans Light"/>
                <a:cs typeface="Noto Sans Light"/>
                <a:sym typeface="Noto Sans Light"/>
              </a:rPr>
              <a:t>Principales</a:t>
            </a:r>
            <a:r>
              <a:rPr lang="en-US" sz="600" i="0" strike="noStrike" noProof="0" dirty="0">
                <a:solidFill>
                  <a:schemeClr val="dk1"/>
                </a:solidFill>
                <a:latin typeface="Noto Sans Light"/>
                <a:ea typeface="Noto Sans Light"/>
                <a:cs typeface="Noto Sans Light"/>
                <a:sym typeface="Noto Sans Light"/>
              </a:rPr>
              <a:t> </a:t>
            </a:r>
            <a:r>
              <a:rPr lang="en-US" sz="600" i="0" strike="noStrike" noProof="0" dirty="0" err="1">
                <a:solidFill>
                  <a:schemeClr val="dk1"/>
                </a:solidFill>
                <a:latin typeface="Noto Sans Light"/>
                <a:ea typeface="Noto Sans Light"/>
                <a:cs typeface="Noto Sans Light"/>
                <a:sym typeface="Noto Sans Light"/>
              </a:rPr>
              <a:t>exportaciones</a:t>
            </a:r>
            <a:r>
              <a:rPr lang="en-US" sz="600" i="0" strike="noStrike" noProof="0" dirty="0">
                <a:solidFill>
                  <a:schemeClr val="dk1"/>
                </a:solidFill>
                <a:latin typeface="Noto Sans Light"/>
                <a:ea typeface="Noto Sans Light"/>
                <a:cs typeface="Noto Sans Light"/>
                <a:sym typeface="Noto Sans Light"/>
              </a:rPr>
              <a:t> de México,” accessed January 7, 2025, </a:t>
            </a:r>
            <a:r>
              <a:rPr lang="en-US" sz="600" i="0" noProof="0" dirty="0">
                <a:solidFill>
                  <a:schemeClr val="dk1"/>
                </a:solidFill>
                <a:latin typeface="Noto Sans Light"/>
                <a:ea typeface="Noto Sans Light"/>
                <a:cs typeface="Noto Sans Light"/>
                <a:sym typeface="Noto Sans Light"/>
              </a:rPr>
              <a:t>https://</a:t>
            </a:r>
            <a:r>
              <a:rPr lang="en-US" sz="600" i="0" noProof="0" dirty="0" err="1">
                <a:solidFill>
                  <a:schemeClr val="dk1"/>
                </a:solidFill>
                <a:latin typeface="Noto Sans Light"/>
                <a:ea typeface="Noto Sans Light"/>
                <a:cs typeface="Noto Sans Light"/>
                <a:sym typeface="Noto Sans Light"/>
              </a:rPr>
              <a:t>www.gob.mx</a:t>
            </a:r>
            <a:r>
              <a:rPr lang="en-US" sz="600" i="0" noProof="0" dirty="0">
                <a:solidFill>
                  <a:schemeClr val="dk1"/>
                </a:solidFill>
                <a:latin typeface="Noto Sans Light"/>
                <a:ea typeface="Noto Sans Light"/>
                <a:cs typeface="Noto Sans Light"/>
                <a:sym typeface="Noto Sans Light"/>
              </a:rPr>
              <a:t>/</a:t>
            </a:r>
            <a:r>
              <a:rPr lang="en-US" sz="600" i="0" noProof="0" dirty="0" err="1">
                <a:solidFill>
                  <a:schemeClr val="dk1"/>
                </a:solidFill>
                <a:latin typeface="Noto Sans Light"/>
                <a:ea typeface="Noto Sans Light"/>
                <a:cs typeface="Noto Sans Light"/>
                <a:sym typeface="Noto Sans Light"/>
              </a:rPr>
              <a:t>agricultura</a:t>
            </a:r>
            <a:r>
              <a:rPr lang="en-US" sz="600" i="0" noProof="0" dirty="0">
                <a:solidFill>
                  <a:schemeClr val="dk1"/>
                </a:solidFill>
                <a:latin typeface="Noto Sans Light"/>
                <a:ea typeface="Noto Sans Light"/>
                <a:cs typeface="Noto Sans Light"/>
                <a:sym typeface="Noto Sans Light"/>
              </a:rPr>
              <a:t>/</a:t>
            </a:r>
            <a:r>
              <a:rPr lang="en-US" sz="600" i="0" noProof="0" dirty="0" err="1">
                <a:solidFill>
                  <a:schemeClr val="dk1"/>
                </a:solidFill>
                <a:latin typeface="Noto Sans Light"/>
                <a:ea typeface="Noto Sans Light"/>
                <a:cs typeface="Noto Sans Light"/>
                <a:sym typeface="Noto Sans Light"/>
              </a:rPr>
              <a:t>articulos</a:t>
            </a:r>
            <a:r>
              <a:rPr lang="en-US" sz="600" i="0" noProof="0" dirty="0">
                <a:solidFill>
                  <a:schemeClr val="dk1"/>
                </a:solidFill>
                <a:latin typeface="Noto Sans Light"/>
                <a:ea typeface="Noto Sans Light"/>
                <a:cs typeface="Noto Sans Light"/>
                <a:sym typeface="Noto Sans Light"/>
              </a:rPr>
              <a:t>/</a:t>
            </a:r>
            <a:r>
              <a:rPr lang="en-US" sz="600" i="0" noProof="0" dirty="0" err="1">
                <a:solidFill>
                  <a:schemeClr val="dk1"/>
                </a:solidFill>
                <a:latin typeface="Noto Sans Light"/>
                <a:ea typeface="Noto Sans Light"/>
                <a:cs typeface="Noto Sans Light"/>
                <a:sym typeface="Noto Sans Light"/>
              </a:rPr>
              <a:t>principales</a:t>
            </a:r>
            <a:r>
              <a:rPr lang="en-US" sz="600" i="0" noProof="0" dirty="0">
                <a:solidFill>
                  <a:schemeClr val="dk1"/>
                </a:solidFill>
                <a:latin typeface="Noto Sans Light"/>
                <a:ea typeface="Noto Sans Light"/>
                <a:cs typeface="Noto Sans Light"/>
                <a:sym typeface="Noto Sans Light"/>
              </a:rPr>
              <a:t>-</a:t>
            </a:r>
            <a:r>
              <a:rPr lang="en-US" sz="600" i="0" noProof="0" dirty="0" err="1">
                <a:solidFill>
                  <a:schemeClr val="dk1"/>
                </a:solidFill>
                <a:latin typeface="Noto Sans Light"/>
                <a:ea typeface="Noto Sans Light"/>
                <a:cs typeface="Noto Sans Light"/>
                <a:sym typeface="Noto Sans Light"/>
              </a:rPr>
              <a:t>exportaciones</a:t>
            </a:r>
            <a:r>
              <a:rPr lang="en-US" sz="600" i="0" noProof="0" dirty="0">
                <a:solidFill>
                  <a:schemeClr val="dk1"/>
                </a:solidFill>
                <a:latin typeface="Noto Sans Light"/>
                <a:ea typeface="Noto Sans Light"/>
                <a:cs typeface="Noto Sans Light"/>
                <a:sym typeface="Noto Sans Light"/>
              </a:rPr>
              <a:t>-de-</a:t>
            </a:r>
            <a:r>
              <a:rPr lang="en-US" sz="600" i="0" noProof="0" dirty="0" err="1">
                <a:solidFill>
                  <a:schemeClr val="dk1"/>
                </a:solidFill>
                <a:latin typeface="Noto Sans Light"/>
                <a:ea typeface="Noto Sans Light"/>
                <a:cs typeface="Noto Sans Light"/>
                <a:sym typeface="Noto Sans Light"/>
              </a:rPr>
              <a:t>mexico</a:t>
            </a:r>
            <a:r>
              <a:rPr lang="en-US" sz="600" i="0" noProof="0" dirty="0">
                <a:solidFill>
                  <a:schemeClr val="dk1"/>
                </a:solidFill>
                <a:latin typeface="Noto Sans Light"/>
                <a:ea typeface="Noto Sans Light"/>
                <a:cs typeface="Noto Sans Light"/>
                <a:sym typeface="Noto Sans Light"/>
              </a:rPr>
              <a:t>#:~:text=M%C3%A9xico%20cuenta%20con%20caracter%C3%ADsticas%20privilegiadas,al%20campo%20como%20un%20%23OrgulloDeM%C3%A9xico</a:t>
            </a:r>
            <a:endParaRPr lang="en-US" sz="600" noProof="0" dirty="0">
              <a:solidFill>
                <a:schemeClr val="dk1"/>
              </a:solidFill>
              <a:latin typeface="Noto Sans Light"/>
              <a:ea typeface="Noto Sans Light"/>
              <a:cs typeface="Noto Sans Light"/>
              <a:sym typeface="Noto Sans Light"/>
            </a:endParaRPr>
          </a:p>
        </p:txBody>
      </p:sp>
      <p:sp>
        <p:nvSpPr>
          <p:cNvPr id="388" name="Google Shape;388;p13"/>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12</a:t>
            </a:fld>
            <a:endParaRPr lang="en-US" noProof="0" dirty="0"/>
          </a:p>
        </p:txBody>
      </p:sp>
      <p:pic>
        <p:nvPicPr>
          <p:cNvPr id="389" name="Google Shape;389;p13"/>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6FE60F82-0EA7-AEF7-46A1-6AC9A652635C}"/>
              </a:ext>
            </a:extLst>
          </p:cNvPr>
          <p:cNvSpPr txBox="1"/>
          <p:nvPr/>
        </p:nvSpPr>
        <p:spPr>
          <a:xfrm>
            <a:off x="508590" y="307879"/>
            <a:ext cx="8093923" cy="954067"/>
          </a:xfrm>
          <a:prstGeom prst="rect">
            <a:avLst/>
          </a:prstGeom>
          <a:noFill/>
          <a:ln>
            <a:noFill/>
          </a:ln>
        </p:spPr>
        <p:txBody>
          <a:bodyPr spcFirstLastPara="1" wrap="square" lIns="91425" tIns="45700" rIns="91425" bIns="45700" anchor="t" anchorCtr="0">
            <a:spAutoFit/>
          </a:bodyPr>
          <a:lstStyle/>
          <a:p>
            <a:pPr lvl="0"/>
            <a:r>
              <a:rPr lang="en-US" sz="2800" b="1" noProof="0" dirty="0">
                <a:solidFill>
                  <a:srgbClr val="621333"/>
                </a:solidFill>
                <a:latin typeface="Patria Light" pitchFamily="2" charset="0"/>
              </a:rPr>
              <a:t>… and a Leader </a:t>
            </a:r>
            <a:endParaRPr lang="en-US" sz="2800" noProof="0" dirty="0">
              <a:latin typeface="Patria Light" pitchFamily="2" charset="0"/>
            </a:endParaRPr>
          </a:p>
          <a:p>
            <a:pPr lvl="0"/>
            <a:r>
              <a:rPr lang="en-US" sz="2800" b="1" noProof="0" dirty="0">
                <a:solidFill>
                  <a:srgbClr val="621333"/>
                </a:solidFill>
                <a:latin typeface="Patria Light" pitchFamily="2" charset="0"/>
              </a:rPr>
              <a:t>in Key Sectors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14"/>
          <p:cNvPicPr preferRelativeResize="0">
            <a:picLocks noGrp="1" noRot="1" noMove="1" noResize="1" noEditPoints="1" noAdjustHandles="1" noChangeArrowheads="1" noChangeShapeType="1" noCrop="1"/>
          </p:cNvPicPr>
          <p:nvPr/>
        </p:nvPicPr>
        <p:blipFill rotWithShape="1">
          <a:blip r:embed="rId3" cstate="email">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3259096" y="1851114"/>
            <a:ext cx="8546290" cy="4093318"/>
          </a:xfrm>
          <a:prstGeom prst="rect">
            <a:avLst/>
          </a:prstGeom>
          <a:noFill/>
          <a:ln>
            <a:noFill/>
          </a:ln>
        </p:spPr>
      </p:pic>
      <p:sp>
        <p:nvSpPr>
          <p:cNvPr id="395" name="Google Shape;395;p14"/>
          <p:cNvSpPr txBox="1"/>
          <p:nvPr/>
        </p:nvSpPr>
        <p:spPr>
          <a:xfrm>
            <a:off x="329863" y="2342929"/>
            <a:ext cx="2741324" cy="2893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noProof="0" dirty="0">
                <a:solidFill>
                  <a:schemeClr val="dk1"/>
                </a:solidFill>
                <a:latin typeface="Noto Sans"/>
                <a:ea typeface="Noto Sans"/>
                <a:cs typeface="Noto Sans"/>
                <a:sym typeface="Noto Sans"/>
              </a:rPr>
              <a:t>Mexico's export economy is anchored in </a:t>
            </a:r>
            <a:r>
              <a:rPr lang="en-US" sz="1400" b="1" noProof="0" dirty="0">
                <a:solidFill>
                  <a:schemeClr val="dk1"/>
                </a:solidFill>
                <a:latin typeface="Noto Sans"/>
                <a:ea typeface="Noto Sans"/>
                <a:cs typeface="Noto Sans"/>
                <a:sym typeface="Noto Sans"/>
              </a:rPr>
              <a:t>high-complexity clusters </a:t>
            </a:r>
            <a:r>
              <a:rPr lang="en-US" sz="1400" noProof="0" dirty="0">
                <a:solidFill>
                  <a:schemeClr val="dk1"/>
                </a:solidFill>
                <a:latin typeface="Noto Sans"/>
                <a:ea typeface="Noto Sans"/>
                <a:cs typeface="Noto Sans"/>
                <a:sym typeface="Noto Sans"/>
              </a:rPr>
              <a:t>like metalworking and electronics, reflecting a robust industrial base.</a:t>
            </a:r>
            <a:endParaRPr lang="en-US" noProof="0" dirty="0"/>
          </a:p>
          <a:p>
            <a:pPr marL="0" marR="0" lvl="0" indent="0" algn="ctr" rtl="0">
              <a:spcBef>
                <a:spcPts val="0"/>
              </a:spcBef>
              <a:spcAft>
                <a:spcPts val="0"/>
              </a:spcAft>
              <a:buNone/>
            </a:pPr>
            <a:endParaRPr lang="en-US" sz="1400" noProof="0" dirty="0">
              <a:solidFill>
                <a:schemeClr val="dk1"/>
              </a:solidFill>
              <a:latin typeface="Noto Sans"/>
              <a:ea typeface="Noto Sans"/>
              <a:cs typeface="Noto Sans"/>
              <a:sym typeface="Noto Sans"/>
            </a:endParaRPr>
          </a:p>
          <a:p>
            <a:pPr marL="0" marR="0" lvl="0" indent="0" algn="ctr" rtl="0">
              <a:spcBef>
                <a:spcPts val="0"/>
              </a:spcBef>
              <a:spcAft>
                <a:spcPts val="0"/>
              </a:spcAft>
              <a:buNone/>
            </a:pPr>
            <a:endParaRPr lang="en-US" sz="1400" noProof="0" dirty="0">
              <a:solidFill>
                <a:schemeClr val="dk1"/>
              </a:solidFill>
              <a:latin typeface="Noto Sans"/>
              <a:ea typeface="Noto Sans"/>
              <a:cs typeface="Noto Sans"/>
              <a:sym typeface="Noto Sans"/>
            </a:endParaRPr>
          </a:p>
          <a:p>
            <a:pPr marL="0" marR="0" lvl="0" indent="0" algn="ctr" rtl="0">
              <a:spcBef>
                <a:spcPts val="0"/>
              </a:spcBef>
              <a:spcAft>
                <a:spcPts val="0"/>
              </a:spcAft>
              <a:buNone/>
            </a:pPr>
            <a:endParaRPr lang="en-US" sz="1400" noProof="0" dirty="0">
              <a:solidFill>
                <a:schemeClr val="dk1"/>
              </a:solidFill>
              <a:latin typeface="Noto Sans"/>
              <a:ea typeface="Noto Sans"/>
              <a:cs typeface="Noto Sans"/>
              <a:sym typeface="Noto Sans"/>
            </a:endParaRPr>
          </a:p>
          <a:p>
            <a:pPr marL="0" marR="0" lvl="0" indent="0" algn="ctr" rtl="0">
              <a:spcBef>
                <a:spcPts val="0"/>
              </a:spcBef>
              <a:spcAft>
                <a:spcPts val="0"/>
              </a:spcAft>
              <a:buNone/>
            </a:pPr>
            <a:r>
              <a:rPr lang="en-US" sz="1400" noProof="0" dirty="0">
                <a:solidFill>
                  <a:schemeClr val="dk1"/>
                </a:solidFill>
                <a:latin typeface="Noto Sans"/>
                <a:ea typeface="Noto Sans"/>
                <a:cs typeface="Noto Sans"/>
                <a:sym typeface="Noto Sans"/>
              </a:rPr>
              <a:t>Proximity to nearby products in chemicals and pharmaceuticals signals </a:t>
            </a:r>
            <a:r>
              <a:rPr lang="en-US" sz="1400" b="1" noProof="0" dirty="0">
                <a:solidFill>
                  <a:schemeClr val="dk1"/>
                </a:solidFill>
                <a:latin typeface="Noto Sans"/>
                <a:ea typeface="Noto Sans"/>
                <a:cs typeface="Noto Sans"/>
                <a:sym typeface="Noto Sans"/>
              </a:rPr>
              <a:t>opportunities to expand into other complex sectors</a:t>
            </a:r>
            <a:r>
              <a:rPr lang="en-US" sz="1400" noProof="0" dirty="0">
                <a:solidFill>
                  <a:schemeClr val="dk1"/>
                </a:solidFill>
                <a:latin typeface="Noto Sans"/>
                <a:ea typeface="Noto Sans"/>
                <a:cs typeface="Noto Sans"/>
                <a:sym typeface="Noto Sans"/>
              </a:rPr>
              <a:t>.</a:t>
            </a:r>
            <a:endParaRPr lang="en-US" noProof="0" dirty="0"/>
          </a:p>
        </p:txBody>
      </p:sp>
      <p:sp>
        <p:nvSpPr>
          <p:cNvPr id="396" name="Google Shape;396;p14"/>
          <p:cNvSpPr/>
          <p:nvPr/>
        </p:nvSpPr>
        <p:spPr>
          <a:xfrm>
            <a:off x="5469857" y="3576368"/>
            <a:ext cx="1943100" cy="1257299"/>
          </a:xfrm>
          <a:prstGeom prst="ellipse">
            <a:avLst/>
          </a:prstGeom>
          <a:noFill/>
          <a:ln w="25400" cap="flat" cmpd="sng">
            <a:solidFill>
              <a:srgbClr val="C746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Arial"/>
              <a:ea typeface="Arial"/>
              <a:cs typeface="Arial"/>
              <a:sym typeface="Arial"/>
            </a:endParaRPr>
          </a:p>
        </p:txBody>
      </p:sp>
      <p:sp>
        <p:nvSpPr>
          <p:cNvPr id="397" name="Google Shape;397;p14"/>
          <p:cNvSpPr/>
          <p:nvPr/>
        </p:nvSpPr>
        <p:spPr>
          <a:xfrm>
            <a:off x="3793457" y="4401868"/>
            <a:ext cx="2057400" cy="1350093"/>
          </a:xfrm>
          <a:prstGeom prst="ellipse">
            <a:avLst/>
          </a:prstGeom>
          <a:noFill/>
          <a:ln w="25400" cap="flat" cmpd="sng">
            <a:solidFill>
              <a:srgbClr val="52E2D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Arial"/>
              <a:ea typeface="Arial"/>
              <a:cs typeface="Arial"/>
              <a:sym typeface="Arial"/>
            </a:endParaRPr>
          </a:p>
        </p:txBody>
      </p:sp>
      <p:sp>
        <p:nvSpPr>
          <p:cNvPr id="398" name="Google Shape;398;p14"/>
          <p:cNvSpPr/>
          <p:nvPr/>
        </p:nvSpPr>
        <p:spPr>
          <a:xfrm rot="-566751">
            <a:off x="4064487" y="2271053"/>
            <a:ext cx="1669742" cy="1411872"/>
          </a:xfrm>
          <a:prstGeom prst="ellipse">
            <a:avLst/>
          </a:prstGeom>
          <a:noFill/>
          <a:ln w="25400" cap="flat" cmpd="sng">
            <a:solidFill>
              <a:srgbClr val="A42DE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Arial"/>
              <a:ea typeface="Arial"/>
              <a:cs typeface="Arial"/>
              <a:sym typeface="Arial"/>
            </a:endParaRPr>
          </a:p>
        </p:txBody>
      </p:sp>
      <p:sp>
        <p:nvSpPr>
          <p:cNvPr id="399" name="Google Shape;399;p14"/>
          <p:cNvSpPr>
            <a:spLocks noGrp="1" noRot="1" noMove="1" noResize="1" noEditPoints="1" noAdjustHandles="1" noChangeArrowheads="1" noChangeShapeType="1"/>
          </p:cNvSpPr>
          <p:nvPr/>
        </p:nvSpPr>
        <p:spPr>
          <a:xfrm>
            <a:off x="1739391" y="1877459"/>
            <a:ext cx="360000" cy="360000"/>
          </a:xfrm>
          <a:prstGeom prst="ellipse">
            <a:avLst/>
          </a:prstGeom>
          <a:noFill/>
          <a:ln w="28575" cap="flat" cmpd="sng">
            <a:solidFill>
              <a:srgbClr val="C746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400" noProof="0" dirty="0">
              <a:solidFill>
                <a:schemeClr val="lt1"/>
              </a:solidFill>
              <a:latin typeface="Arial"/>
              <a:ea typeface="Arial"/>
              <a:cs typeface="Arial"/>
              <a:sym typeface="Arial"/>
            </a:endParaRPr>
          </a:p>
        </p:txBody>
      </p:sp>
      <p:sp>
        <p:nvSpPr>
          <p:cNvPr id="400" name="Google Shape;400;p14"/>
          <p:cNvSpPr>
            <a:spLocks noGrp="1" noRot="1" noMove="1" noResize="1" noEditPoints="1" noAdjustHandles="1" noChangeArrowheads="1" noChangeShapeType="1"/>
          </p:cNvSpPr>
          <p:nvPr/>
        </p:nvSpPr>
        <p:spPr>
          <a:xfrm>
            <a:off x="1269491" y="1877459"/>
            <a:ext cx="360000" cy="360000"/>
          </a:xfrm>
          <a:prstGeom prst="ellipse">
            <a:avLst/>
          </a:prstGeom>
          <a:noFill/>
          <a:ln w="28575" cap="flat" cmpd="sng">
            <a:solidFill>
              <a:srgbClr val="52E2D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400" noProof="0" dirty="0">
              <a:solidFill>
                <a:schemeClr val="lt1"/>
              </a:solidFill>
              <a:latin typeface="Arial"/>
              <a:ea typeface="Arial"/>
              <a:cs typeface="Arial"/>
              <a:sym typeface="Arial"/>
            </a:endParaRPr>
          </a:p>
        </p:txBody>
      </p:sp>
      <p:sp>
        <p:nvSpPr>
          <p:cNvPr id="401" name="Google Shape;401;p14"/>
          <p:cNvSpPr/>
          <p:nvPr/>
        </p:nvSpPr>
        <p:spPr>
          <a:xfrm>
            <a:off x="1739391" y="3673353"/>
            <a:ext cx="360000" cy="360000"/>
          </a:xfrm>
          <a:prstGeom prst="ellipse">
            <a:avLst/>
          </a:prstGeom>
          <a:noFill/>
          <a:ln w="28575" cap="flat" cmpd="sng">
            <a:solidFill>
              <a:srgbClr val="A42DE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400" noProof="0" dirty="0">
              <a:solidFill>
                <a:schemeClr val="lt1"/>
              </a:solidFill>
              <a:latin typeface="Arial"/>
              <a:ea typeface="Arial"/>
              <a:cs typeface="Arial"/>
              <a:sym typeface="Arial"/>
            </a:endParaRPr>
          </a:p>
        </p:txBody>
      </p:sp>
      <p:sp>
        <p:nvSpPr>
          <p:cNvPr id="402" name="Google Shape;402;p14"/>
          <p:cNvSpPr txBox="1"/>
          <p:nvPr/>
        </p:nvSpPr>
        <p:spPr>
          <a:xfrm>
            <a:off x="5838765" y="5547435"/>
            <a:ext cx="6329801"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noProof="0" dirty="0">
                <a:solidFill>
                  <a:srgbClr val="000000"/>
                </a:solidFill>
                <a:latin typeface="Noto Sans"/>
                <a:ea typeface="Noto Sans"/>
                <a:cs typeface="Noto Sans"/>
                <a:sym typeface="Noto Sans"/>
              </a:rPr>
              <a:t>C</a:t>
            </a:r>
            <a:r>
              <a:rPr lang="en-US" sz="1400" b="0" i="0" u="none" strike="noStrike" noProof="0" dirty="0">
                <a:solidFill>
                  <a:srgbClr val="000000"/>
                </a:solidFill>
                <a:latin typeface="Noto Sans"/>
                <a:ea typeface="Noto Sans"/>
                <a:cs typeface="Noto Sans"/>
                <a:sym typeface="Noto Sans"/>
              </a:rPr>
              <a:t>olored dots represent products where Mexico has a </a:t>
            </a:r>
            <a:r>
              <a:rPr lang="en-US" sz="1400" b="1" i="0" u="none" strike="noStrike" noProof="0" dirty="0">
                <a:solidFill>
                  <a:srgbClr val="000000"/>
                </a:solidFill>
                <a:latin typeface="Noto Sans"/>
                <a:ea typeface="Noto Sans"/>
                <a:cs typeface="Noto Sans"/>
                <a:sym typeface="Noto Sans"/>
              </a:rPr>
              <a:t>Revealed Comparative Advantage (RCA &gt; 1)</a:t>
            </a:r>
            <a:r>
              <a:rPr lang="en-US" sz="1400" b="0" i="0" u="none" strike="noStrike" noProof="0" dirty="0">
                <a:solidFill>
                  <a:srgbClr val="000000"/>
                </a:solidFill>
                <a:latin typeface="Noto Sans"/>
                <a:ea typeface="Noto Sans"/>
                <a:cs typeface="Noto Sans"/>
                <a:sym typeface="Noto Sans"/>
              </a:rPr>
              <a:t>, showcasing sectors with proven global competitiveness.</a:t>
            </a:r>
            <a:endParaRPr lang="en-US" sz="1400" noProof="0" dirty="0">
              <a:solidFill>
                <a:schemeClr val="dk1"/>
              </a:solidFill>
              <a:latin typeface="Noto Sans"/>
              <a:ea typeface="Noto Sans"/>
              <a:cs typeface="Noto Sans"/>
              <a:sym typeface="Noto Sans"/>
            </a:endParaRPr>
          </a:p>
        </p:txBody>
      </p:sp>
      <p:cxnSp>
        <p:nvCxnSpPr>
          <p:cNvPr id="403" name="Google Shape;403;p14"/>
          <p:cNvCxnSpPr>
            <a:stCxn id="396" idx="1"/>
          </p:cNvCxnSpPr>
          <p:nvPr/>
        </p:nvCxnSpPr>
        <p:spPr>
          <a:xfrm rot="10800000">
            <a:off x="5467317" y="3481495"/>
            <a:ext cx="287100" cy="279000"/>
          </a:xfrm>
          <a:prstGeom prst="straightConnector1">
            <a:avLst/>
          </a:prstGeom>
          <a:noFill/>
          <a:ln w="38100" cap="flat" cmpd="sng">
            <a:solidFill>
              <a:srgbClr val="66013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04" name="Google Shape;404;p14"/>
          <p:cNvCxnSpPr>
            <a:stCxn id="397" idx="0"/>
            <a:endCxn id="398" idx="4"/>
          </p:cNvCxnSpPr>
          <p:nvPr/>
        </p:nvCxnSpPr>
        <p:spPr>
          <a:xfrm rot="10800000" flipH="1">
            <a:off x="4822157" y="3673468"/>
            <a:ext cx="193200" cy="728400"/>
          </a:xfrm>
          <a:prstGeom prst="straightConnector1">
            <a:avLst/>
          </a:prstGeom>
          <a:noFill/>
          <a:ln w="38100" cap="flat" cmpd="sng">
            <a:solidFill>
              <a:srgbClr val="660132"/>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05" name="Google Shape;405;p14"/>
          <p:cNvCxnSpPr/>
          <p:nvPr/>
        </p:nvCxnSpPr>
        <p:spPr>
          <a:xfrm>
            <a:off x="898179" y="3853353"/>
            <a:ext cx="794868" cy="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406" name="Google Shape;406;p14"/>
          <p:cNvSpPr txBox="1"/>
          <p:nvPr/>
        </p:nvSpPr>
        <p:spPr>
          <a:xfrm>
            <a:off x="3169968" y="6438884"/>
            <a:ext cx="7658139"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a:t>
            </a:r>
            <a:r>
              <a:rPr lang="en-US" sz="600" b="0" i="0" u="none" strike="noStrike" noProof="0" dirty="0">
                <a:solidFill>
                  <a:schemeClr val="dk1"/>
                </a:solidFill>
                <a:latin typeface="Noto Sans Light"/>
                <a:ea typeface="Noto Sans Light"/>
                <a:cs typeface="Noto Sans Light"/>
                <a:sym typeface="Noto Sans Light"/>
              </a:rPr>
              <a:t>Harvard Growth Lab, </a:t>
            </a:r>
            <a:r>
              <a:rPr lang="en-US" sz="600" b="0" i="1" u="none" strike="noStrike" noProof="0" dirty="0">
                <a:solidFill>
                  <a:schemeClr val="dk1"/>
                </a:solidFill>
                <a:latin typeface="Noto Sans Light"/>
                <a:ea typeface="Noto Sans Light"/>
                <a:cs typeface="Noto Sans Light"/>
                <a:sym typeface="Noto Sans Light"/>
              </a:rPr>
              <a:t>"Mexico Product Space,"</a:t>
            </a:r>
            <a:r>
              <a:rPr lang="en-US" sz="600" b="0" i="0" u="none" strike="noStrike" noProof="0" dirty="0">
                <a:solidFill>
                  <a:schemeClr val="dk1"/>
                </a:solidFill>
                <a:latin typeface="Noto Sans Light"/>
                <a:ea typeface="Noto Sans Light"/>
                <a:cs typeface="Noto Sans Light"/>
                <a:sym typeface="Noto Sans Light"/>
              </a:rPr>
              <a:t> accessed January 6, 2025, </a:t>
            </a:r>
            <a:r>
              <a:rPr lang="en-US" sz="600" b="0" i="0" noProof="0" dirty="0">
                <a:solidFill>
                  <a:schemeClr val="dk1"/>
                </a:solidFill>
                <a:latin typeface="Noto Sans Light"/>
                <a:ea typeface="Noto Sans Light"/>
                <a:cs typeface="Noto Sans Light"/>
                <a:sym typeface="Noto Sans Light"/>
              </a:rPr>
              <a:t>https://</a:t>
            </a:r>
            <a:r>
              <a:rPr lang="en-US" sz="600" b="0" i="0" noProof="0" dirty="0" err="1">
                <a:solidFill>
                  <a:schemeClr val="dk1"/>
                </a:solidFill>
                <a:latin typeface="Noto Sans Light"/>
                <a:ea typeface="Noto Sans Light"/>
                <a:cs typeface="Noto Sans Light"/>
                <a:sym typeface="Noto Sans Light"/>
              </a:rPr>
              <a:t>atlas.hks.harvard.edu</a:t>
            </a:r>
            <a:r>
              <a:rPr lang="en-US" sz="600" b="0" i="0" noProof="0" dirty="0">
                <a:solidFill>
                  <a:schemeClr val="dk1"/>
                </a:solidFill>
                <a:latin typeface="Noto Sans Light"/>
                <a:ea typeface="Noto Sans Light"/>
                <a:cs typeface="Noto Sans Light"/>
                <a:sym typeface="Noto Sans Light"/>
              </a:rPr>
              <a:t>/explore/</a:t>
            </a:r>
            <a:r>
              <a:rPr lang="en-US" sz="600" b="0" i="0" noProof="0" dirty="0" err="1">
                <a:solidFill>
                  <a:schemeClr val="dk1"/>
                </a:solidFill>
                <a:latin typeface="Noto Sans Light"/>
                <a:ea typeface="Noto Sans Light"/>
                <a:cs typeface="Noto Sans Light"/>
                <a:sym typeface="Noto Sans Light"/>
              </a:rPr>
              <a:t>productspace?exporter</a:t>
            </a:r>
            <a:r>
              <a:rPr lang="en-US" sz="600" b="0" i="0" noProof="0" dirty="0">
                <a:solidFill>
                  <a:schemeClr val="dk1"/>
                </a:solidFill>
                <a:latin typeface="Noto Sans Light"/>
                <a:ea typeface="Noto Sans Light"/>
                <a:cs typeface="Noto Sans Light"/>
                <a:sym typeface="Noto Sans Light"/>
              </a:rPr>
              <a:t>=country-484</a:t>
            </a:r>
            <a:r>
              <a:rPr lang="en-US" sz="600" b="0" i="0" u="none" strike="noStrike" noProof="0" dirty="0">
                <a:solidFill>
                  <a:schemeClr val="dk1"/>
                </a:solidFill>
                <a:latin typeface="Noto Sans Light"/>
                <a:ea typeface="Noto Sans Light"/>
                <a:cs typeface="Noto Sans Light"/>
                <a:sym typeface="Noto Sans Light"/>
              </a:rPr>
              <a:t>.</a:t>
            </a:r>
            <a:endParaRPr lang="en-US" sz="600" b="1" i="0" u="sng" strike="noStrike" noProof="0" dirty="0">
              <a:solidFill>
                <a:schemeClr val="dk1"/>
              </a:solidFill>
              <a:latin typeface="Noto Sans Light"/>
              <a:ea typeface="Noto Sans Light"/>
              <a:cs typeface="Noto Sans Light"/>
              <a:sym typeface="Noto Sans Light"/>
            </a:endParaRPr>
          </a:p>
        </p:txBody>
      </p:sp>
      <p:sp>
        <p:nvSpPr>
          <p:cNvPr id="407" name="Google Shape;407;p14"/>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13</a:t>
            </a:fld>
            <a:endParaRPr lang="en-US" noProof="0" dirty="0"/>
          </a:p>
        </p:txBody>
      </p:sp>
      <p:pic>
        <p:nvPicPr>
          <p:cNvPr id="409" name="Google Shape;409;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9649430E-9B81-0781-3461-05843A68F635}"/>
              </a:ext>
            </a:extLst>
          </p:cNvPr>
          <p:cNvSpPr txBox="1"/>
          <p:nvPr/>
        </p:nvSpPr>
        <p:spPr>
          <a:xfrm>
            <a:off x="508590" y="307879"/>
            <a:ext cx="8093923" cy="1384954"/>
          </a:xfrm>
          <a:prstGeom prst="rect">
            <a:avLst/>
          </a:prstGeom>
          <a:noFill/>
          <a:ln>
            <a:noFill/>
          </a:ln>
        </p:spPr>
        <p:txBody>
          <a:bodyPr spcFirstLastPara="1" wrap="square" lIns="91425" tIns="45700" rIns="91425" bIns="45700" anchor="t" anchorCtr="0">
            <a:spAutoFit/>
          </a:bodyPr>
          <a:lstStyle/>
          <a:p>
            <a:pPr lvl="0"/>
            <a:r>
              <a:rPr lang="en-US" sz="2800" b="1" noProof="0" dirty="0">
                <a:solidFill>
                  <a:srgbClr val="621333"/>
                </a:solidFill>
                <a:latin typeface="Patria Light" pitchFamily="2" charset="0"/>
              </a:rPr>
              <a:t>Mexico’s Economy has a </a:t>
            </a:r>
            <a:endParaRPr lang="en-US" sz="2800" noProof="0" dirty="0">
              <a:latin typeface="Patria Light" pitchFamily="2" charset="0"/>
            </a:endParaRPr>
          </a:p>
          <a:p>
            <a:pPr lvl="0"/>
            <a:r>
              <a:rPr lang="en-US" sz="2800" b="1" noProof="0" dirty="0">
                <a:solidFill>
                  <a:srgbClr val="621333"/>
                </a:solidFill>
                <a:latin typeface="Patria Light" pitchFamily="2" charset="0"/>
              </a:rPr>
              <a:t>Strong Base in Manufacturing </a:t>
            </a:r>
            <a:endParaRPr lang="en-US" sz="2800" noProof="0" dirty="0">
              <a:latin typeface="Patria Light" pitchFamily="2" charset="0"/>
            </a:endParaRPr>
          </a:p>
          <a:p>
            <a:pPr lvl="0"/>
            <a:r>
              <a:rPr lang="en-US" sz="2800" b="1" noProof="0" dirty="0">
                <a:solidFill>
                  <a:srgbClr val="621333"/>
                </a:solidFill>
                <a:latin typeface="Patria Light" pitchFamily="2" charset="0"/>
              </a:rPr>
              <a:t>with Potential for Higher Complexity Growth</a:t>
            </a:r>
            <a:r>
              <a:rPr lang="en-US" sz="2800" b="1" baseline="30000" noProof="0" dirty="0">
                <a:solidFill>
                  <a:srgbClr val="621333"/>
                </a:solidFill>
                <a:latin typeface="Patria Light" pitchFamily="2" charset="0"/>
              </a:rPr>
              <a:t>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5"/>
          <p:cNvSpPr txBox="1"/>
          <p:nvPr/>
        </p:nvSpPr>
        <p:spPr>
          <a:xfrm>
            <a:off x="3220204" y="6383680"/>
            <a:ext cx="6260493"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a:t>
            </a:r>
            <a:r>
              <a:rPr lang="en-US" sz="600" b="0" i="0" u="none" strike="noStrike" noProof="0" dirty="0">
                <a:solidFill>
                  <a:schemeClr val="dk1"/>
                </a:solidFill>
                <a:latin typeface="Noto Sans Light"/>
                <a:ea typeface="Noto Sans Light"/>
                <a:cs typeface="Noto Sans Light"/>
                <a:sym typeface="Noto Sans Light"/>
              </a:rPr>
              <a:t>Harvard Growth Lab, </a:t>
            </a:r>
            <a:r>
              <a:rPr lang="en-US" sz="600" b="0" i="1" u="none" strike="noStrike" noProof="0" dirty="0">
                <a:solidFill>
                  <a:schemeClr val="dk1"/>
                </a:solidFill>
                <a:latin typeface="Noto Sans Light"/>
                <a:ea typeface="Noto Sans Light"/>
                <a:cs typeface="Noto Sans Light"/>
                <a:sym typeface="Noto Sans Light"/>
              </a:rPr>
              <a:t>"Mexico Growth Dynamics,"</a:t>
            </a:r>
            <a:r>
              <a:rPr lang="en-US" sz="600" b="0" i="0" u="none" strike="noStrike" noProof="0" dirty="0">
                <a:solidFill>
                  <a:schemeClr val="dk1"/>
                </a:solidFill>
                <a:latin typeface="Noto Sans Light"/>
                <a:ea typeface="Noto Sans Light"/>
                <a:cs typeface="Noto Sans Light"/>
                <a:sym typeface="Noto Sans Light"/>
              </a:rPr>
              <a:t> accessed January 6, 2025, </a:t>
            </a:r>
            <a:r>
              <a:rPr lang="en-US" sz="600" b="0" i="0" noProof="0" dirty="0">
                <a:solidFill>
                  <a:schemeClr val="dk1"/>
                </a:solidFill>
                <a:latin typeface="Noto Sans Light"/>
                <a:ea typeface="Noto Sans Light"/>
                <a:cs typeface="Noto Sans Light"/>
                <a:sym typeface="Noto Sans Light"/>
              </a:rPr>
              <a:t>https://</a:t>
            </a:r>
            <a:r>
              <a:rPr lang="en-US" sz="600" b="0" i="0" noProof="0" dirty="0" err="1">
                <a:solidFill>
                  <a:schemeClr val="dk1"/>
                </a:solidFill>
                <a:latin typeface="Noto Sans Light"/>
                <a:ea typeface="Noto Sans Light"/>
                <a:cs typeface="Noto Sans Light"/>
                <a:sym typeface="Noto Sans Light"/>
              </a:rPr>
              <a:t>atlas.hks.harvard.edu</a:t>
            </a:r>
            <a:r>
              <a:rPr lang="en-US" sz="600" b="0" i="0" noProof="0" dirty="0">
                <a:solidFill>
                  <a:schemeClr val="dk1"/>
                </a:solidFill>
                <a:latin typeface="Noto Sans Light"/>
                <a:ea typeface="Noto Sans Light"/>
                <a:cs typeface="Noto Sans Light"/>
                <a:sym typeface="Noto Sans Light"/>
              </a:rPr>
              <a:t>/countries/484/growth-dynamics</a:t>
            </a:r>
            <a:r>
              <a:rPr lang="en-US" sz="600" b="0" i="0" u="none" strike="noStrike" noProof="0" dirty="0">
                <a:solidFill>
                  <a:schemeClr val="dk1"/>
                </a:solidFill>
                <a:latin typeface="Noto Sans Light"/>
                <a:ea typeface="Noto Sans Light"/>
                <a:cs typeface="Noto Sans Light"/>
                <a:sym typeface="Noto Sans Light"/>
              </a:rPr>
              <a:t>.</a:t>
            </a:r>
            <a:endParaRPr lang="en-US" sz="600" b="1" i="0" u="sng" strike="noStrike" noProof="0" dirty="0">
              <a:solidFill>
                <a:schemeClr val="dk1"/>
              </a:solidFill>
              <a:latin typeface="Noto Sans Light"/>
              <a:ea typeface="Noto Sans Light"/>
              <a:cs typeface="Noto Sans Light"/>
              <a:sym typeface="Noto Sans Light"/>
            </a:endParaRPr>
          </a:p>
        </p:txBody>
      </p:sp>
      <p:sp>
        <p:nvSpPr>
          <p:cNvPr id="415" name="Google Shape;415;p15"/>
          <p:cNvSpPr/>
          <p:nvPr/>
        </p:nvSpPr>
        <p:spPr>
          <a:xfrm>
            <a:off x="363219" y="3869574"/>
            <a:ext cx="432244" cy="265003"/>
          </a:xfrm>
          <a:prstGeom prst="rect">
            <a:avLst/>
          </a:prstGeom>
          <a:solidFill>
            <a:srgbClr val="660132">
              <a:alpha val="14901"/>
            </a:srgbClr>
          </a:solidFill>
          <a:ln w="25400" cap="flat" cmpd="sng">
            <a:solidFill>
              <a:srgbClr val="66013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200" noProof="0" dirty="0">
              <a:solidFill>
                <a:schemeClr val="lt1"/>
              </a:solidFill>
              <a:latin typeface="Noto Sans Light"/>
              <a:ea typeface="Noto Sans Light"/>
              <a:cs typeface="Noto Sans Light"/>
              <a:sym typeface="Noto Sans Light"/>
            </a:endParaRPr>
          </a:p>
        </p:txBody>
      </p:sp>
      <p:sp>
        <p:nvSpPr>
          <p:cNvPr id="416" name="Google Shape;416;p15"/>
          <p:cNvSpPr/>
          <p:nvPr/>
        </p:nvSpPr>
        <p:spPr>
          <a:xfrm>
            <a:off x="363219" y="2603922"/>
            <a:ext cx="432244" cy="265003"/>
          </a:xfrm>
          <a:prstGeom prst="rect">
            <a:avLst/>
          </a:prstGeom>
          <a:solidFill>
            <a:srgbClr val="1E5B4F">
              <a:alpha val="14901"/>
            </a:srgbClr>
          </a:solidFill>
          <a:ln w="25400" cap="flat" cmpd="sng">
            <a:solidFill>
              <a:srgbClr val="005C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200" noProof="0" dirty="0">
              <a:solidFill>
                <a:schemeClr val="lt1"/>
              </a:solidFill>
              <a:latin typeface="Noto Sans Light"/>
              <a:ea typeface="Noto Sans Light"/>
              <a:cs typeface="Noto Sans Light"/>
              <a:sym typeface="Noto Sans Light"/>
            </a:endParaRPr>
          </a:p>
        </p:txBody>
      </p:sp>
      <p:sp>
        <p:nvSpPr>
          <p:cNvPr id="417" name="Google Shape;417;p15"/>
          <p:cNvSpPr txBox="1"/>
          <p:nvPr/>
        </p:nvSpPr>
        <p:spPr>
          <a:xfrm>
            <a:off x="853868" y="3784223"/>
            <a:ext cx="26860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noProof="0" dirty="0">
                <a:solidFill>
                  <a:schemeClr val="dk1"/>
                </a:solidFill>
                <a:latin typeface="Noto Sans"/>
                <a:ea typeface="Noto Sans"/>
                <a:cs typeface="Noto Sans"/>
                <a:sym typeface="Noto Sans"/>
              </a:rPr>
              <a:t>Large trade value with potential for further growth but moderate complexity.</a:t>
            </a:r>
            <a:endParaRPr lang="en-US" noProof="0" dirty="0"/>
          </a:p>
        </p:txBody>
      </p:sp>
      <p:sp>
        <p:nvSpPr>
          <p:cNvPr id="418" name="Google Shape;418;p15"/>
          <p:cNvSpPr txBox="1"/>
          <p:nvPr/>
        </p:nvSpPr>
        <p:spPr>
          <a:xfrm>
            <a:off x="853868" y="2524794"/>
            <a:ext cx="26860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noProof="0" dirty="0">
                <a:solidFill>
                  <a:schemeClr val="dk1"/>
                </a:solidFill>
                <a:latin typeface="Noto Sans"/>
                <a:ea typeface="Noto Sans"/>
                <a:cs typeface="Noto Sans"/>
                <a:sym typeface="Noto Sans"/>
              </a:rPr>
              <a:t>High-growth, high-complexity sectors, like industrial machinery, showing strong growth.</a:t>
            </a:r>
            <a:endParaRPr lang="en-US" noProof="0" dirty="0"/>
          </a:p>
        </p:txBody>
      </p:sp>
      <p:grpSp>
        <p:nvGrpSpPr>
          <p:cNvPr id="419" name="Google Shape;419;p15"/>
          <p:cNvGrpSpPr>
            <a:grpSpLocks noGrp="1" noUngrp="1" noRot="1" noMove="1" noResize="1"/>
          </p:cNvGrpSpPr>
          <p:nvPr/>
        </p:nvGrpSpPr>
        <p:grpSpPr>
          <a:xfrm>
            <a:off x="4036423" y="1685109"/>
            <a:ext cx="7301709" cy="4633992"/>
            <a:chOff x="3446832" y="976113"/>
            <a:chExt cx="8291514" cy="5323273"/>
          </a:xfrm>
        </p:grpSpPr>
        <p:pic>
          <p:nvPicPr>
            <p:cNvPr id="420" name="Google Shape;420;p15"/>
            <p:cNvPicPr preferRelativeResize="0">
              <a:picLocks noGrp="1" noRot="1" noMove="1" noResize="1" noEditPoints="1" noAdjustHandles="1" noChangeArrowheads="1" noChangeShapeType="1" noCrop="1"/>
            </p:cNvPicPr>
            <p:nvPr/>
          </p:nvPicPr>
          <p:blipFill rotWithShape="1">
            <a:blip r:embed="rId3" cstate="email">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3446832" y="993870"/>
              <a:ext cx="8291514" cy="5305516"/>
            </a:xfrm>
            <a:prstGeom prst="rect">
              <a:avLst/>
            </a:prstGeom>
            <a:noFill/>
            <a:ln>
              <a:noFill/>
            </a:ln>
          </p:spPr>
        </p:pic>
        <p:sp>
          <p:nvSpPr>
            <p:cNvPr id="421" name="Google Shape;421;p15"/>
            <p:cNvSpPr>
              <a:spLocks/>
            </p:cNvSpPr>
            <p:nvPr/>
          </p:nvSpPr>
          <p:spPr>
            <a:xfrm>
              <a:off x="8347744" y="979656"/>
              <a:ext cx="3310072" cy="1999743"/>
            </a:xfrm>
            <a:prstGeom prst="rect">
              <a:avLst/>
            </a:prstGeom>
            <a:solidFill>
              <a:srgbClr val="1E5B4F">
                <a:alpha val="14901"/>
              </a:srgb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Noto Sans" panose="020B0502040504020204" pitchFamily="34" charset="0"/>
                <a:ea typeface="Noto Sans" panose="020B0502040504020204" pitchFamily="34" charset="0"/>
                <a:sym typeface="Arial"/>
              </a:endParaRPr>
            </a:p>
          </p:txBody>
        </p:sp>
        <p:sp>
          <p:nvSpPr>
            <p:cNvPr id="422" name="Google Shape;422;p15"/>
            <p:cNvSpPr>
              <a:spLocks/>
            </p:cNvSpPr>
            <p:nvPr/>
          </p:nvSpPr>
          <p:spPr>
            <a:xfrm>
              <a:off x="3987219" y="976113"/>
              <a:ext cx="4360526" cy="2003285"/>
            </a:xfrm>
            <a:prstGeom prst="rect">
              <a:avLst/>
            </a:prstGeom>
            <a:solidFill>
              <a:srgbClr val="660132">
                <a:alpha val="14901"/>
              </a:srgb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Noto Sans" panose="020B0502040504020204" pitchFamily="34" charset="0"/>
                <a:ea typeface="Noto Sans" panose="020B0502040504020204" pitchFamily="34" charset="0"/>
                <a:sym typeface="Arial"/>
              </a:endParaRPr>
            </a:p>
          </p:txBody>
        </p:sp>
      </p:grpSp>
      <p:sp>
        <p:nvSpPr>
          <p:cNvPr id="423" name="Google Shape;423;p15"/>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14</a:t>
            </a:fld>
            <a:endParaRPr lang="en-US" noProof="0" dirty="0"/>
          </a:p>
        </p:txBody>
      </p:sp>
      <p:pic>
        <p:nvPicPr>
          <p:cNvPr id="425" name="Google Shape;425;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E55C33B3-6CE0-9158-8A15-3A0DF874FE26}"/>
              </a:ext>
            </a:extLst>
          </p:cNvPr>
          <p:cNvSpPr txBox="1"/>
          <p:nvPr/>
        </p:nvSpPr>
        <p:spPr>
          <a:xfrm>
            <a:off x="508590" y="307879"/>
            <a:ext cx="8093923" cy="12618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21333"/>
                </a:solidFill>
                <a:effectLst/>
                <a:uLnTx/>
                <a:uFillTx/>
                <a:latin typeface="Patria Light" pitchFamily="2" charset="0"/>
                <a:cs typeface="Arial"/>
                <a:sym typeface="Arial"/>
              </a:rPr>
              <a:t>Mexico has Advanced in </a:t>
            </a:r>
            <a:endParaRPr kumimoji="0" lang="en-US" sz="1400" b="0" i="0" u="none" strike="noStrike" kern="0" cap="none" spc="0" normalizeH="0" baseline="0" noProof="0" dirty="0">
              <a:ln>
                <a:noFill/>
              </a:ln>
              <a:solidFill>
                <a:srgbClr val="000000"/>
              </a:solidFill>
              <a:effectLst/>
              <a:uLnTx/>
              <a:uFillTx/>
              <a:latin typeface="Patria Light"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21333"/>
                </a:solidFill>
                <a:effectLst/>
                <a:uLnTx/>
                <a:uFillTx/>
                <a:latin typeface="Patria Light" pitchFamily="2" charset="0"/>
                <a:cs typeface="Arial"/>
                <a:sym typeface="Arial"/>
              </a:rPr>
              <a:t>Global Economic Complexity</a:t>
            </a:r>
            <a:r>
              <a:rPr kumimoji="0" lang="en-US" sz="2800" b="1" i="0" u="none" strike="noStrike" kern="0" cap="none" spc="0" normalizeH="0" baseline="30000" noProof="0" dirty="0">
                <a:ln>
                  <a:noFill/>
                </a:ln>
                <a:solidFill>
                  <a:srgbClr val="621333"/>
                </a:solidFill>
                <a:effectLst/>
                <a:uLnTx/>
                <a:uFillTx/>
                <a:latin typeface="Patria Light" pitchFamily="2" charset="0"/>
                <a:cs typeface="Arial"/>
                <a:sym typeface="Arial"/>
              </a:rPr>
              <a:t>1</a:t>
            </a:r>
            <a:endParaRPr kumimoji="0" lang="en-US" sz="2800" b="1" i="0" u="none" strike="noStrike" kern="0" cap="none" spc="0" normalizeH="0" baseline="0" noProof="0" dirty="0">
              <a:ln>
                <a:noFill/>
              </a:ln>
              <a:solidFill>
                <a:srgbClr val="621333"/>
              </a:solidFill>
              <a:effectLst/>
              <a:uLnTx/>
              <a:uFillTx/>
              <a:latin typeface="Patria Light"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AF841F"/>
                </a:solidFill>
                <a:effectLst/>
                <a:uLnTx/>
                <a:uFillTx/>
                <a:latin typeface="Patria Light" pitchFamily="2" charset="0"/>
                <a:cs typeface="Arial"/>
                <a:sym typeface="Arial"/>
              </a:rPr>
              <a:t>Rising from 30</a:t>
            </a:r>
            <a:r>
              <a:rPr kumimoji="0" lang="en-US" sz="2000" b="0" i="0" u="none" strike="noStrike" kern="0" cap="none" spc="0" normalizeH="0" baseline="30000" noProof="0" dirty="0">
                <a:ln>
                  <a:noFill/>
                </a:ln>
                <a:solidFill>
                  <a:srgbClr val="AF841F"/>
                </a:solidFill>
                <a:effectLst/>
                <a:uLnTx/>
                <a:uFillTx/>
                <a:latin typeface="Patria Light" pitchFamily="2" charset="0"/>
                <a:cs typeface="Arial"/>
                <a:sym typeface="Arial"/>
              </a:rPr>
              <a:t>th</a:t>
            </a:r>
            <a:r>
              <a:rPr kumimoji="0" lang="en-US" sz="2000" b="0" i="0" u="none" strike="noStrike" kern="0" cap="none" spc="0" normalizeH="0" baseline="0" noProof="0" dirty="0">
                <a:ln>
                  <a:noFill/>
                </a:ln>
                <a:solidFill>
                  <a:srgbClr val="AF841F"/>
                </a:solidFill>
                <a:effectLst/>
                <a:uLnTx/>
                <a:uFillTx/>
                <a:latin typeface="Patria Light" pitchFamily="2" charset="0"/>
                <a:cs typeface="Arial"/>
                <a:sym typeface="Arial"/>
              </a:rPr>
              <a:t> in 1995 to 21</a:t>
            </a:r>
            <a:r>
              <a:rPr kumimoji="0" lang="en-US" sz="2000" b="0" i="0" u="none" strike="noStrike" kern="0" cap="none" spc="0" normalizeH="0" baseline="30000" noProof="0" dirty="0">
                <a:ln>
                  <a:noFill/>
                </a:ln>
                <a:solidFill>
                  <a:srgbClr val="AF841F"/>
                </a:solidFill>
                <a:effectLst/>
                <a:uLnTx/>
                <a:uFillTx/>
                <a:latin typeface="Patria Light" pitchFamily="2" charset="0"/>
                <a:cs typeface="Arial"/>
                <a:sym typeface="Arial"/>
              </a:rPr>
              <a:t>st</a:t>
            </a:r>
            <a:r>
              <a:rPr kumimoji="0" lang="en-US" sz="2000" b="0" i="0" u="none" strike="noStrike" kern="0" cap="none" spc="0" normalizeH="0" baseline="0" noProof="0" dirty="0">
                <a:ln>
                  <a:noFill/>
                </a:ln>
                <a:solidFill>
                  <a:srgbClr val="AF841F"/>
                </a:solidFill>
                <a:effectLst/>
                <a:uLnTx/>
                <a:uFillTx/>
                <a:latin typeface="Patria Light" pitchFamily="2" charset="0"/>
                <a:cs typeface="Arial"/>
                <a:sym typeface="Arial"/>
              </a:rPr>
              <a:t> in 2022</a:t>
            </a:r>
            <a:endParaRPr kumimoji="0" lang="en-US" sz="2800" b="1" i="0" u="none" strike="noStrike" kern="0" cap="none" spc="0" normalizeH="0" baseline="0" noProof="0" dirty="0">
              <a:ln>
                <a:noFill/>
              </a:ln>
              <a:solidFill>
                <a:srgbClr val="621333"/>
              </a:solidFill>
              <a:effectLst/>
              <a:uLnTx/>
              <a:uFillTx/>
              <a:latin typeface="Patria Light" pitchFamily="2" charset="0"/>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29"/>
        <p:cNvGrpSpPr/>
        <p:nvPr/>
      </p:nvGrpSpPr>
      <p:grpSpPr>
        <a:xfrm>
          <a:off x="0" y="0"/>
          <a:ext cx="0" cy="0"/>
          <a:chOff x="0" y="0"/>
          <a:chExt cx="0" cy="0"/>
        </a:xfrm>
      </p:grpSpPr>
      <p:sp>
        <p:nvSpPr>
          <p:cNvPr id="430" name="Google Shape;430;p16"/>
          <p:cNvSpPr txBox="1">
            <a:spLocks noGrp="1"/>
          </p:cNvSpPr>
          <p:nvPr>
            <p:ph type="title"/>
          </p:nvPr>
        </p:nvSpPr>
        <p:spPr>
          <a:xfrm>
            <a:off x="6072782" y="786384"/>
            <a:ext cx="6119218" cy="206681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E152E"/>
              </a:buClr>
              <a:buSzPts val="4400"/>
              <a:buFont typeface="Montserrat SemiBold"/>
              <a:buNone/>
            </a:pPr>
            <a:r>
              <a:rPr lang="en-US" sz="3600" b="1" i="0" u="none" strike="noStrike" cap="none" noProof="0" dirty="0">
                <a:solidFill>
                  <a:srgbClr val="691932"/>
                </a:solidFill>
                <a:latin typeface="Patria Light" pitchFamily="2" charset="0"/>
                <a:ea typeface="Noto Sans" panose="020B0502040504020204" pitchFamily="34" charset="0"/>
                <a:cs typeface="Arial"/>
                <a:sym typeface="Arial"/>
              </a:rPr>
              <a:t>II. Competitive Advantages</a:t>
            </a:r>
            <a:endParaRPr lang="en-US" sz="3600" b="1" noProof="0" dirty="0">
              <a:solidFill>
                <a:srgbClr val="691932"/>
              </a:solidFill>
              <a:latin typeface="Patria Light" pitchFamily="2" charset="0"/>
              <a:ea typeface="Noto Sans" panose="020B0502040504020204" pitchFamily="34" charset="0"/>
              <a:cs typeface="Noto Sans"/>
              <a:sym typeface="Noto Sans"/>
            </a:endParaRPr>
          </a:p>
        </p:txBody>
      </p:sp>
      <p:cxnSp>
        <p:nvCxnSpPr>
          <p:cNvPr id="431" name="Google Shape;431;p16"/>
          <p:cNvCxnSpPr/>
          <p:nvPr/>
        </p:nvCxnSpPr>
        <p:spPr>
          <a:xfrm>
            <a:off x="6182139" y="2932043"/>
            <a:ext cx="6009861" cy="0"/>
          </a:xfrm>
          <a:prstGeom prst="straightConnector1">
            <a:avLst/>
          </a:prstGeom>
          <a:noFill/>
          <a:ln w="38100" cap="flat" cmpd="sng">
            <a:solidFill>
              <a:srgbClr val="B7903D"/>
            </a:solidFill>
            <a:prstDash val="solid"/>
            <a:miter lim="800000"/>
            <a:headEnd type="none" w="sm" len="sm"/>
            <a:tailEnd type="none" w="sm" len="sm"/>
          </a:ln>
        </p:spPr>
      </p:cxnSp>
      <p:pic>
        <p:nvPicPr>
          <p:cNvPr id="432" name="Google Shape;432;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8507" y="294583"/>
            <a:ext cx="4955968" cy="6521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A22189D7-3492-3594-89BB-2DAE1046764B}"/>
            </a:ext>
          </a:extLst>
        </p:cNvPr>
        <p:cNvGrpSpPr/>
        <p:nvPr/>
      </p:nvGrpSpPr>
      <p:grpSpPr>
        <a:xfrm>
          <a:off x="0" y="0"/>
          <a:ext cx="0" cy="0"/>
          <a:chOff x="0" y="0"/>
          <a:chExt cx="0" cy="0"/>
        </a:xfrm>
      </p:grpSpPr>
      <p:sp>
        <p:nvSpPr>
          <p:cNvPr id="459" name="Google Shape;459;p17">
            <a:extLst>
              <a:ext uri="{FF2B5EF4-FFF2-40B4-BE49-F238E27FC236}">
                <a16:creationId xmlns:a16="http://schemas.microsoft.com/office/drawing/2014/main" id="{6D29E026-60F9-D759-8BEC-C8828F833161}"/>
              </a:ext>
            </a:extLst>
          </p:cNvPr>
          <p:cNvSpPr txBox="1"/>
          <p:nvPr/>
        </p:nvSpPr>
        <p:spPr>
          <a:xfrm>
            <a:off x="3222574" y="6227750"/>
            <a:ext cx="5732465" cy="276959"/>
          </a:xfrm>
          <a:prstGeom prst="rect">
            <a:avLst/>
          </a:prstGeom>
          <a:noFill/>
          <a:ln>
            <a:noFill/>
          </a:ln>
        </p:spPr>
        <p:txBody>
          <a:bodyPr spcFirstLastPara="1" wrap="square" lIns="91425" tIns="45700" rIns="91425" bIns="45700" anchor="t" anchorCtr="0">
            <a:spAutoFit/>
          </a:bodyPr>
          <a:lstStyle/>
          <a:p>
            <a:r>
              <a:rPr lang="en-US" sz="600" noProof="0" dirty="0">
                <a:solidFill>
                  <a:schemeClr val="dk1"/>
                </a:solidFill>
                <a:latin typeface="Noto Sans Light"/>
                <a:ea typeface="Noto Sans Light"/>
                <a:cs typeface="Noto Sans Light"/>
                <a:sym typeface="Noto Sans Light"/>
              </a:rPr>
              <a:t>1/ </a:t>
            </a:r>
            <a:r>
              <a:rPr lang="en-US" sz="600" i="0" strike="noStrike" noProof="0" dirty="0">
                <a:solidFill>
                  <a:srgbClr val="000000"/>
                </a:solidFill>
                <a:latin typeface="Noto Sans Light"/>
                <a:ea typeface="Noto Sans Light"/>
                <a:cs typeface="Noto Sans Light"/>
                <a:sym typeface="Noto Sans Light"/>
              </a:rPr>
              <a:t>Kearney. (2025). </a:t>
            </a:r>
            <a:r>
              <a:rPr lang="en-US" sz="600" i="0" strike="noStrike" noProof="0" dirty="0" err="1">
                <a:solidFill>
                  <a:srgbClr val="000000"/>
                </a:solidFill>
                <a:latin typeface="Noto Sans Light"/>
                <a:ea typeface="Noto Sans Light"/>
                <a:cs typeface="Noto Sans Light"/>
                <a:sym typeface="Noto Sans Light"/>
              </a:rPr>
              <a:t>Índice</a:t>
            </a:r>
            <a:r>
              <a:rPr lang="en-US" sz="600" i="0" strike="noStrike" noProof="0" dirty="0">
                <a:solidFill>
                  <a:srgbClr val="000000"/>
                </a:solidFill>
                <a:latin typeface="Noto Sans Light"/>
                <a:ea typeface="Noto Sans Light"/>
                <a:cs typeface="Noto Sans Light"/>
                <a:sym typeface="Noto Sans Light"/>
              </a:rPr>
              <a:t> de </a:t>
            </a:r>
            <a:r>
              <a:rPr lang="en-US" sz="600" i="0" strike="noStrike" noProof="0" dirty="0" err="1">
                <a:solidFill>
                  <a:srgbClr val="000000"/>
                </a:solidFill>
                <a:latin typeface="Noto Sans Light"/>
                <a:ea typeface="Noto Sans Light"/>
                <a:cs typeface="Noto Sans Light"/>
                <a:sym typeface="Noto Sans Light"/>
              </a:rPr>
              <a:t>confianza</a:t>
            </a:r>
            <a:r>
              <a:rPr lang="en-US" sz="600" i="0" strike="noStrike" noProof="0" dirty="0">
                <a:solidFill>
                  <a:srgbClr val="000000"/>
                </a:solidFill>
                <a:latin typeface="Noto Sans Light"/>
                <a:ea typeface="Noto Sans Light"/>
                <a:cs typeface="Noto Sans Light"/>
                <a:sym typeface="Noto Sans Light"/>
              </a:rPr>
              <a:t> </a:t>
            </a:r>
            <a:r>
              <a:rPr lang="en-US" sz="600" i="0" strike="noStrike" noProof="0" dirty="0" err="1">
                <a:solidFill>
                  <a:srgbClr val="000000"/>
                </a:solidFill>
                <a:latin typeface="Noto Sans Light"/>
                <a:ea typeface="Noto Sans Light"/>
                <a:cs typeface="Noto Sans Light"/>
                <a:sym typeface="Noto Sans Light"/>
              </a:rPr>
              <a:t>en</a:t>
            </a:r>
            <a:r>
              <a:rPr lang="en-US" sz="600" i="0" strike="noStrike" noProof="0" dirty="0">
                <a:solidFill>
                  <a:srgbClr val="000000"/>
                </a:solidFill>
                <a:latin typeface="Noto Sans Light"/>
                <a:ea typeface="Noto Sans Light"/>
                <a:cs typeface="Noto Sans Light"/>
                <a:sym typeface="Noto Sans Light"/>
              </a:rPr>
              <a:t> la </a:t>
            </a:r>
            <a:r>
              <a:rPr lang="en-US" sz="600" i="0" strike="noStrike" noProof="0" dirty="0" err="1">
                <a:solidFill>
                  <a:srgbClr val="000000"/>
                </a:solidFill>
                <a:latin typeface="Noto Sans Light"/>
                <a:ea typeface="Noto Sans Light"/>
                <a:cs typeface="Noto Sans Light"/>
                <a:sym typeface="Noto Sans Light"/>
              </a:rPr>
              <a:t>inversión</a:t>
            </a:r>
            <a:r>
              <a:rPr lang="en-US" sz="600" i="0" strike="noStrike" noProof="0" dirty="0">
                <a:solidFill>
                  <a:srgbClr val="000000"/>
                </a:solidFill>
                <a:latin typeface="Noto Sans Light"/>
                <a:ea typeface="Noto Sans Light"/>
                <a:cs typeface="Noto Sans Light"/>
                <a:sym typeface="Noto Sans Light"/>
              </a:rPr>
              <a:t> </a:t>
            </a:r>
            <a:r>
              <a:rPr lang="en-US" sz="600" i="0" strike="noStrike" noProof="0" dirty="0" err="1">
                <a:solidFill>
                  <a:srgbClr val="000000"/>
                </a:solidFill>
                <a:latin typeface="Noto Sans Light"/>
                <a:ea typeface="Noto Sans Light"/>
                <a:cs typeface="Noto Sans Light"/>
                <a:sym typeface="Noto Sans Light"/>
              </a:rPr>
              <a:t>extranjera</a:t>
            </a:r>
            <a:r>
              <a:rPr lang="en-US" sz="600" i="0" strike="noStrike" noProof="0" dirty="0">
                <a:solidFill>
                  <a:srgbClr val="000000"/>
                </a:solidFill>
                <a:latin typeface="Noto Sans Light"/>
                <a:ea typeface="Noto Sans Light"/>
                <a:cs typeface="Noto Sans Light"/>
                <a:sym typeface="Noto Sans Light"/>
              </a:rPr>
              <a:t> </a:t>
            </a:r>
            <a:r>
              <a:rPr lang="en-US" sz="600" i="0" strike="noStrike" noProof="0" dirty="0" err="1">
                <a:solidFill>
                  <a:srgbClr val="000000"/>
                </a:solidFill>
                <a:latin typeface="Noto Sans Light"/>
                <a:ea typeface="Noto Sans Light"/>
                <a:cs typeface="Noto Sans Light"/>
                <a:sym typeface="Noto Sans Light"/>
              </a:rPr>
              <a:t>directa</a:t>
            </a:r>
            <a:r>
              <a:rPr lang="en-US" sz="600" i="0" strike="noStrike" noProof="0" dirty="0">
                <a:solidFill>
                  <a:srgbClr val="000000"/>
                </a:solidFill>
                <a:latin typeface="Noto Sans Light"/>
                <a:ea typeface="Noto Sans Light"/>
                <a:cs typeface="Noto Sans Light"/>
                <a:sym typeface="Noto Sans Light"/>
              </a:rPr>
              <a:t> 2025. </a:t>
            </a:r>
            <a:r>
              <a:rPr lang="en-US" sz="600" i="0" strike="noStrike" noProof="0" dirty="0" err="1">
                <a:solidFill>
                  <a:srgbClr val="000000"/>
                </a:solidFill>
                <a:latin typeface="Noto Sans Light"/>
                <a:ea typeface="Noto Sans Light"/>
                <a:cs typeface="Noto Sans Light"/>
                <a:sym typeface="Noto Sans Light"/>
              </a:rPr>
              <a:t>Recuperado</a:t>
            </a:r>
            <a:r>
              <a:rPr lang="en-US" sz="600" i="0" strike="noStrike" noProof="0" dirty="0">
                <a:solidFill>
                  <a:srgbClr val="000000"/>
                </a:solidFill>
                <a:latin typeface="Noto Sans Light"/>
                <a:ea typeface="Noto Sans Light"/>
                <a:cs typeface="Noto Sans Light"/>
                <a:sym typeface="Noto Sans Light"/>
              </a:rPr>
              <a:t> de https://</a:t>
            </a:r>
            <a:r>
              <a:rPr lang="en-US" sz="600" i="0" strike="noStrike" noProof="0" dirty="0" err="1">
                <a:solidFill>
                  <a:srgbClr val="000000"/>
                </a:solidFill>
                <a:latin typeface="Noto Sans Light"/>
                <a:ea typeface="Noto Sans Light"/>
                <a:cs typeface="Noto Sans Light"/>
                <a:sym typeface="Noto Sans Light"/>
              </a:rPr>
              <a:t>www.kearney.com</a:t>
            </a:r>
            <a:r>
              <a:rPr lang="en-US" sz="600" i="0" strike="noStrike" noProof="0" dirty="0">
                <a:solidFill>
                  <a:srgbClr val="000000"/>
                </a:solidFill>
                <a:latin typeface="Noto Sans Light"/>
                <a:ea typeface="Noto Sans Light"/>
                <a:cs typeface="Noto Sans Light"/>
                <a:sym typeface="Noto Sans Light"/>
              </a:rPr>
              <a:t>/service/global-business-policy-council/foreign-direct-investment-confidence-index/2025-full-report</a:t>
            </a:r>
            <a:endParaRPr lang="en-US" noProof="0" dirty="0"/>
          </a:p>
        </p:txBody>
      </p:sp>
      <p:sp>
        <p:nvSpPr>
          <p:cNvPr id="460" name="Google Shape;460;p17">
            <a:extLst>
              <a:ext uri="{FF2B5EF4-FFF2-40B4-BE49-F238E27FC236}">
                <a16:creationId xmlns:a16="http://schemas.microsoft.com/office/drawing/2014/main" id="{29A89857-45B3-79EF-A05E-02E60BE042A4}"/>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16</a:t>
            </a:fld>
            <a:endParaRPr lang="en-US" noProof="0" dirty="0"/>
          </a:p>
        </p:txBody>
      </p:sp>
      <p:pic>
        <p:nvPicPr>
          <p:cNvPr id="461" name="Google Shape;461;p17">
            <a:extLst>
              <a:ext uri="{FF2B5EF4-FFF2-40B4-BE49-F238E27FC236}">
                <a16:creationId xmlns:a16="http://schemas.microsoft.com/office/drawing/2014/main" id="{FC12B00F-9F75-872C-A7EA-5592FC45E4D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41" name="Google Shape;370;p12">
            <a:extLst>
              <a:ext uri="{FF2B5EF4-FFF2-40B4-BE49-F238E27FC236}">
                <a16:creationId xmlns:a16="http://schemas.microsoft.com/office/drawing/2014/main" id="{8E6B6886-E09E-EFC6-BB71-53E6800E69EB}"/>
              </a:ext>
            </a:extLst>
          </p:cNvPr>
          <p:cNvSpPr/>
          <p:nvPr/>
        </p:nvSpPr>
        <p:spPr>
          <a:xfrm>
            <a:off x="1742417" y="1425330"/>
            <a:ext cx="8754256" cy="1121019"/>
          </a:xfrm>
          <a:prstGeom prst="roundRect">
            <a:avLst>
              <a:gd name="adj" fmla="val 16667"/>
            </a:avLst>
          </a:prstGeom>
          <a:solidFill>
            <a:srgbClr val="621333"/>
          </a:solidFill>
          <a:ln w="25400" cap="flat" cmpd="sng">
            <a:solidFill>
              <a:srgbClr val="621333"/>
            </a:solidFill>
            <a:prstDash val="solid"/>
            <a:round/>
            <a:headEnd type="none" w="sm" len="sm"/>
            <a:tailEnd type="none" w="sm" len="sm"/>
          </a:ln>
        </p:spPr>
        <p:txBody>
          <a:bodyPr spcFirstLastPara="1" wrap="square" lIns="91425" tIns="45700" rIns="91425" bIns="45700" anchor="ctr" anchorCtr="0">
            <a:noAutofit/>
          </a:bodyPr>
          <a:lstStyle/>
          <a:p>
            <a:pPr algn="ctr"/>
            <a:r>
              <a:rPr lang="en-US" sz="2000" b="1" noProof="0" dirty="0">
                <a:solidFill>
                  <a:schemeClr val="bg1"/>
                </a:solidFill>
                <a:latin typeface="Noto Sans"/>
                <a:ea typeface="Noto Sans"/>
                <a:cs typeface="Noto Sans"/>
              </a:rPr>
              <a:t>Mexico ranks 6th among emerging markets in the 2024 </a:t>
            </a:r>
          </a:p>
          <a:p>
            <a:pPr algn="ctr"/>
            <a:r>
              <a:rPr lang="en-US" sz="2000" b="1" noProof="0" dirty="0">
                <a:solidFill>
                  <a:schemeClr val="bg1"/>
                </a:solidFill>
                <a:latin typeface="Noto Sans"/>
                <a:ea typeface="Noto Sans"/>
                <a:cs typeface="Noto Sans"/>
              </a:rPr>
              <a:t>Foreign Direct Investment Confidence Index.</a:t>
            </a:r>
            <a:r>
              <a:rPr lang="en-US" sz="2000" b="1" baseline="30000" noProof="0" dirty="0">
                <a:solidFill>
                  <a:schemeClr val="bg1"/>
                </a:solidFill>
                <a:latin typeface="Noto Sans"/>
                <a:ea typeface="Noto Sans"/>
                <a:cs typeface="Noto Sans"/>
              </a:rPr>
              <a:t>1</a:t>
            </a:r>
            <a:endParaRPr lang="en-US" sz="2000" b="1" noProof="0" dirty="0">
              <a:solidFill>
                <a:schemeClr val="bg1"/>
              </a:solidFill>
              <a:latin typeface="Noto Sans"/>
              <a:ea typeface="Noto Sans"/>
              <a:cs typeface="Noto Sans"/>
            </a:endParaRPr>
          </a:p>
        </p:txBody>
      </p:sp>
      <p:sp>
        <p:nvSpPr>
          <p:cNvPr id="5" name="Google Shape;370;p12">
            <a:extLst>
              <a:ext uri="{FF2B5EF4-FFF2-40B4-BE49-F238E27FC236}">
                <a16:creationId xmlns:a16="http://schemas.microsoft.com/office/drawing/2014/main" id="{0B3EA55F-C17D-DEC6-5214-07997708B356}"/>
              </a:ext>
            </a:extLst>
          </p:cNvPr>
          <p:cNvSpPr/>
          <p:nvPr/>
        </p:nvSpPr>
        <p:spPr>
          <a:xfrm>
            <a:off x="1742416" y="2824682"/>
            <a:ext cx="4045553" cy="1696830"/>
          </a:xfrm>
          <a:prstGeom prst="roundRect">
            <a:avLst>
              <a:gd name="adj" fmla="val 16667"/>
            </a:avLst>
          </a:prstGeom>
          <a:noFill/>
          <a:ln w="25400" cap="flat" cmpd="sng">
            <a:solidFill>
              <a:srgbClr val="DCC8A2"/>
            </a:solidFill>
            <a:prstDash val="solid"/>
            <a:round/>
            <a:headEnd type="none" w="sm" len="sm"/>
            <a:tailEnd type="none" w="sm" len="sm"/>
          </a:ln>
        </p:spPr>
        <p:txBody>
          <a:bodyPr spcFirstLastPara="1" wrap="square" lIns="91425" tIns="45700" rIns="91425" bIns="45700" anchor="ctr" anchorCtr="0">
            <a:noAutofit/>
          </a:bodyPr>
          <a:lstStyle/>
          <a:p>
            <a:pPr algn="ct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Geographic proximity to the United States and Canada, combined with the benefits of being a USMCA member, places Mexico in a unique position to attract investment.</a:t>
            </a:r>
          </a:p>
        </p:txBody>
      </p:sp>
      <p:sp>
        <p:nvSpPr>
          <p:cNvPr id="9" name="Google Shape;370;p12">
            <a:extLst>
              <a:ext uri="{FF2B5EF4-FFF2-40B4-BE49-F238E27FC236}">
                <a16:creationId xmlns:a16="http://schemas.microsoft.com/office/drawing/2014/main" id="{98160549-CFDF-B3EF-1E11-FA509CCAC739}"/>
              </a:ext>
            </a:extLst>
          </p:cNvPr>
          <p:cNvSpPr/>
          <p:nvPr/>
        </p:nvSpPr>
        <p:spPr>
          <a:xfrm>
            <a:off x="6451119" y="2824682"/>
            <a:ext cx="4045554" cy="1153700"/>
          </a:xfrm>
          <a:prstGeom prst="roundRect">
            <a:avLst>
              <a:gd name="adj" fmla="val 16667"/>
            </a:avLst>
          </a:prstGeom>
          <a:noFill/>
          <a:ln w="25400" cap="flat" cmpd="sng">
            <a:solidFill>
              <a:srgbClr val="DCC8A2"/>
            </a:solidFill>
            <a:prstDash val="solid"/>
            <a:round/>
            <a:headEnd type="none" w="sm" len="sm"/>
            <a:tailEnd type="none" w="sm" len="sm"/>
          </a:ln>
        </p:spPr>
        <p:txBody>
          <a:bodyPr spcFirstLastPara="1" wrap="square" lIns="91425" tIns="45700" rIns="91425" bIns="45700" anchor="ctr" anchorCtr="0">
            <a:noAutofit/>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A robust industrial infrastructure and a wide network of trade agreements that connect Mexico to diverse global regions.</a:t>
            </a:r>
            <a:endPar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3" name="Google Shape;370;p12">
            <a:extLst>
              <a:ext uri="{FF2B5EF4-FFF2-40B4-BE49-F238E27FC236}">
                <a16:creationId xmlns:a16="http://schemas.microsoft.com/office/drawing/2014/main" id="{EADB5CE5-5D66-E15D-7AAD-0F5837D75458}"/>
              </a:ext>
            </a:extLst>
          </p:cNvPr>
          <p:cNvSpPr/>
          <p:nvPr/>
        </p:nvSpPr>
        <p:spPr>
          <a:xfrm>
            <a:off x="6451119" y="4349521"/>
            <a:ext cx="4045554" cy="359452"/>
          </a:xfrm>
          <a:prstGeom prst="roundRect">
            <a:avLst>
              <a:gd name="adj" fmla="val 16667"/>
            </a:avLst>
          </a:prstGeom>
          <a:noFill/>
          <a:ln w="25400" cap="flat" cmpd="sng">
            <a:solidFill>
              <a:srgbClr val="DCC8A2"/>
            </a:solidFill>
            <a:prstDash val="solid"/>
            <a:round/>
            <a:headEnd type="none" w="sm" len="sm"/>
            <a:tailEnd type="none" w="sm" len="sm"/>
          </a:ln>
        </p:spPr>
        <p:txBody>
          <a:bodyPr spcFirstLastPara="1" wrap="square" lIns="91425" tIns="45700" rIns="91425" bIns="45700" anchor="ctr" anchorCtr="0">
            <a:noAutofit/>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Skilled, young workforce</a:t>
            </a:r>
            <a:endPar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5" name="Google Shape;370;p12">
            <a:extLst>
              <a:ext uri="{FF2B5EF4-FFF2-40B4-BE49-F238E27FC236}">
                <a16:creationId xmlns:a16="http://schemas.microsoft.com/office/drawing/2014/main" id="{9B88AB68-4C53-6E1B-D79D-1B165ACEF94F}"/>
              </a:ext>
            </a:extLst>
          </p:cNvPr>
          <p:cNvSpPr/>
          <p:nvPr/>
        </p:nvSpPr>
        <p:spPr>
          <a:xfrm>
            <a:off x="6451119" y="5080113"/>
            <a:ext cx="4045554" cy="359452"/>
          </a:xfrm>
          <a:prstGeom prst="roundRect">
            <a:avLst>
              <a:gd name="adj" fmla="val 16667"/>
            </a:avLst>
          </a:prstGeom>
          <a:noFill/>
          <a:ln w="25400" cap="flat" cmpd="sng">
            <a:solidFill>
              <a:srgbClr val="DCC8A2"/>
            </a:solidFill>
            <a:prstDash val="solid"/>
            <a:round/>
            <a:headEnd type="none" w="sm" len="sm"/>
            <a:tailEnd type="none" w="sm" len="sm"/>
          </a:ln>
        </p:spPr>
        <p:txBody>
          <a:bodyPr spcFirstLastPara="1" wrap="square" lIns="91425" tIns="45700" rIns="91425" bIns="45700" anchor="ctr" anchorCtr="0">
            <a:noAutofit/>
          </a:bodyPr>
          <a:lstStyle/>
          <a:p>
            <a:pPr algn="ct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Strong domestic market</a:t>
            </a:r>
          </a:p>
        </p:txBody>
      </p:sp>
      <p:sp>
        <p:nvSpPr>
          <p:cNvPr id="19" name="Google Shape;370;p12">
            <a:extLst>
              <a:ext uri="{FF2B5EF4-FFF2-40B4-BE49-F238E27FC236}">
                <a16:creationId xmlns:a16="http://schemas.microsoft.com/office/drawing/2014/main" id="{B724701D-F2F8-3060-9151-4C835B2DF7E8}"/>
              </a:ext>
            </a:extLst>
          </p:cNvPr>
          <p:cNvSpPr/>
          <p:nvPr/>
        </p:nvSpPr>
        <p:spPr>
          <a:xfrm>
            <a:off x="1742417" y="4799845"/>
            <a:ext cx="4045554" cy="639720"/>
          </a:xfrm>
          <a:prstGeom prst="roundRect">
            <a:avLst>
              <a:gd name="adj" fmla="val 16667"/>
            </a:avLst>
          </a:prstGeom>
          <a:noFill/>
          <a:ln w="25400" cap="flat" cmpd="sng">
            <a:solidFill>
              <a:srgbClr val="DCC8A2"/>
            </a:solidFill>
            <a:prstDash val="solid"/>
            <a:round/>
            <a:headEnd type="none" w="sm" len="sm"/>
            <a:tailEnd type="none" w="sm" len="sm"/>
          </a:ln>
        </p:spPr>
        <p:txBody>
          <a:bodyPr spcFirstLastPara="1" wrap="square" lIns="91425" tIns="45700" rIns="91425" bIns="45700" anchor="ctr" anchorCtr="0">
            <a:noAutofit/>
          </a:bodyPr>
          <a:lstStyle/>
          <a:p>
            <a:pPr algn="ct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Macroeconomic and </a:t>
            </a:r>
            <a:b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b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political stability</a:t>
            </a:r>
          </a:p>
        </p:txBody>
      </p:sp>
      <p:sp>
        <p:nvSpPr>
          <p:cNvPr id="2" name="Google Shape;223;p4">
            <a:extLst>
              <a:ext uri="{FF2B5EF4-FFF2-40B4-BE49-F238E27FC236}">
                <a16:creationId xmlns:a16="http://schemas.microsoft.com/office/drawing/2014/main" id="{7B7597B3-176A-90AE-FE30-6FEFE863FADA}"/>
              </a:ext>
            </a:extLst>
          </p:cNvPr>
          <p:cNvSpPr txBox="1"/>
          <p:nvPr/>
        </p:nvSpPr>
        <p:spPr>
          <a:xfrm>
            <a:off x="508590" y="307879"/>
            <a:ext cx="8093923" cy="954067"/>
          </a:xfrm>
          <a:prstGeom prst="rect">
            <a:avLst/>
          </a:prstGeom>
          <a:noFill/>
          <a:ln>
            <a:noFill/>
          </a:ln>
        </p:spPr>
        <p:txBody>
          <a:bodyPr spcFirstLastPara="1" wrap="square" lIns="91425" tIns="45700" rIns="91425" bIns="45700" anchor="t" anchorCtr="0">
            <a:spAutoFit/>
          </a:bodyPr>
          <a:lstStyle/>
          <a:p>
            <a:pPr lvl="0"/>
            <a:r>
              <a:rPr lang="en-US" sz="2800" b="1" noProof="0" dirty="0">
                <a:solidFill>
                  <a:srgbClr val="621333"/>
                </a:solidFill>
                <a:latin typeface="Patria Light" pitchFamily="2" charset="0"/>
              </a:rPr>
              <a:t>Mexico on the Rise: </a:t>
            </a:r>
          </a:p>
          <a:p>
            <a:pPr lvl="0"/>
            <a:r>
              <a:rPr lang="en-US" sz="2800" b="1" noProof="0" dirty="0">
                <a:solidFill>
                  <a:srgbClr val="621333"/>
                </a:solidFill>
                <a:latin typeface="Patria Light" pitchFamily="2" charset="0"/>
              </a:rPr>
              <a:t>A Confident Choice for Global Investors</a:t>
            </a:r>
          </a:p>
        </p:txBody>
      </p:sp>
    </p:spTree>
    <p:extLst>
      <p:ext uri="{BB962C8B-B14F-4D97-AF65-F5344CB8AC3E}">
        <p14:creationId xmlns:p14="http://schemas.microsoft.com/office/powerpoint/2010/main" val="316059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93CB9AAD-8A18-6652-2078-DBADDCC13E98}"/>
            </a:ext>
          </a:extLst>
        </p:cNvPr>
        <p:cNvGrpSpPr/>
        <p:nvPr/>
      </p:nvGrpSpPr>
      <p:grpSpPr>
        <a:xfrm>
          <a:off x="0" y="0"/>
          <a:ext cx="0" cy="0"/>
          <a:chOff x="0" y="0"/>
          <a:chExt cx="0" cy="0"/>
        </a:xfrm>
      </p:grpSpPr>
      <p:sp>
        <p:nvSpPr>
          <p:cNvPr id="440" name="Google Shape;440;p17">
            <a:extLst>
              <a:ext uri="{FF2B5EF4-FFF2-40B4-BE49-F238E27FC236}">
                <a16:creationId xmlns:a16="http://schemas.microsoft.com/office/drawing/2014/main" id="{7A5409FF-0A6E-F923-AE25-66FC4A595E91}"/>
              </a:ext>
            </a:extLst>
          </p:cNvPr>
          <p:cNvSpPr txBox="1"/>
          <p:nvPr/>
        </p:nvSpPr>
        <p:spPr>
          <a:xfrm>
            <a:off x="201961" y="3693269"/>
            <a:ext cx="2160000" cy="769387"/>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1400" noProof="0" dirty="0">
                <a:solidFill>
                  <a:srgbClr val="000000"/>
                </a:solidFill>
                <a:latin typeface="Noto Sans"/>
                <a:ea typeface="Noto Sans"/>
                <a:cs typeface="Noto Sans"/>
                <a:sym typeface="Noto Sans"/>
              </a:rPr>
              <a:t>10th most populous country.</a:t>
            </a:r>
            <a:endParaRPr lang="en-US" sz="1400" baseline="30000" noProof="0" dirty="0">
              <a:solidFill>
                <a:srgbClr val="000000"/>
              </a:solidFill>
              <a:latin typeface="Noto Sans"/>
              <a:ea typeface="Noto Sans"/>
              <a:cs typeface="Noto Sans"/>
              <a:sym typeface="Noto Sans"/>
            </a:endParaRPr>
          </a:p>
          <a:p>
            <a:pPr marL="0" marR="0" lvl="0" indent="0" algn="ctr" rtl="0">
              <a:spcBef>
                <a:spcPts val="0"/>
              </a:spcBef>
              <a:spcAft>
                <a:spcPts val="0"/>
              </a:spcAft>
              <a:buNone/>
            </a:pPr>
            <a:r>
              <a:rPr lang="en-US" sz="1400" noProof="0" dirty="0">
                <a:solidFill>
                  <a:schemeClr val="dk1"/>
                </a:solidFill>
                <a:latin typeface="Noto Sans"/>
                <a:ea typeface="Noto Sans"/>
                <a:cs typeface="Noto Sans"/>
                <a:sym typeface="Noto Sans"/>
              </a:rPr>
              <a:t>(</a:t>
            </a:r>
            <a:r>
              <a:rPr lang="en-US" sz="1400" i="0" u="none" strike="noStrike" noProof="0" dirty="0">
                <a:solidFill>
                  <a:srgbClr val="040C28"/>
                </a:solidFill>
                <a:latin typeface="Noto Sans"/>
                <a:ea typeface="Noto Sans"/>
                <a:cs typeface="Noto Sans"/>
                <a:sym typeface="Noto Sans"/>
              </a:rPr>
              <a:t>&gt;</a:t>
            </a:r>
            <a:r>
              <a:rPr lang="en-US" sz="1400" noProof="0" dirty="0">
                <a:solidFill>
                  <a:schemeClr val="dk1"/>
                </a:solidFill>
                <a:latin typeface="Noto Sans"/>
                <a:ea typeface="Noto Sans"/>
                <a:cs typeface="Noto Sans"/>
                <a:sym typeface="Noto Sans"/>
              </a:rPr>
              <a:t>130M people)</a:t>
            </a:r>
            <a:endParaRPr lang="en-US" sz="1400" noProof="0" dirty="0">
              <a:solidFill>
                <a:srgbClr val="000000"/>
              </a:solidFill>
              <a:latin typeface="Noto Sans"/>
              <a:ea typeface="Noto Sans"/>
              <a:cs typeface="Noto Sans"/>
              <a:sym typeface="Noto Sans"/>
            </a:endParaRPr>
          </a:p>
        </p:txBody>
      </p:sp>
      <p:sp>
        <p:nvSpPr>
          <p:cNvPr id="444" name="Google Shape;444;p17">
            <a:extLst>
              <a:ext uri="{FF2B5EF4-FFF2-40B4-BE49-F238E27FC236}">
                <a16:creationId xmlns:a16="http://schemas.microsoft.com/office/drawing/2014/main" id="{15ABE269-F56B-A8BC-A45F-639B0EEF8B6F}"/>
              </a:ext>
            </a:extLst>
          </p:cNvPr>
          <p:cNvSpPr txBox="1"/>
          <p:nvPr/>
        </p:nvSpPr>
        <p:spPr>
          <a:xfrm>
            <a:off x="2526157" y="3693269"/>
            <a:ext cx="2337018" cy="769387"/>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1400" noProof="0" dirty="0">
                <a:solidFill>
                  <a:srgbClr val="000000"/>
                </a:solidFill>
                <a:latin typeface="Noto Sans"/>
                <a:ea typeface="Noto Sans"/>
                <a:cs typeface="Noto Sans"/>
                <a:sym typeface="Noto Sans"/>
              </a:rPr>
              <a:t>Over 60 million </a:t>
            </a:r>
            <a:r>
              <a:rPr lang="en-US" sz="1400" noProof="0" dirty="0">
                <a:solidFill>
                  <a:schemeClr val="dk1"/>
                </a:solidFill>
                <a:latin typeface="Noto Sans"/>
                <a:ea typeface="Noto Sans"/>
                <a:cs typeface="Noto Sans"/>
                <a:sym typeface="Noto Sans"/>
              </a:rPr>
              <a:t>economically active individuals</a:t>
            </a:r>
            <a:endParaRPr lang="en-US" noProof="0" dirty="0"/>
          </a:p>
        </p:txBody>
      </p:sp>
      <p:sp>
        <p:nvSpPr>
          <p:cNvPr id="447" name="Google Shape;447;p17">
            <a:extLst>
              <a:ext uri="{FF2B5EF4-FFF2-40B4-BE49-F238E27FC236}">
                <a16:creationId xmlns:a16="http://schemas.microsoft.com/office/drawing/2014/main" id="{9ADF4EA7-0268-D6A3-68C7-E53C591512EF}"/>
              </a:ext>
            </a:extLst>
          </p:cNvPr>
          <p:cNvSpPr txBox="1"/>
          <p:nvPr/>
        </p:nvSpPr>
        <p:spPr>
          <a:xfrm>
            <a:off x="4943436" y="3693270"/>
            <a:ext cx="2160000" cy="553943"/>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1400" noProof="0" dirty="0">
                <a:solidFill>
                  <a:srgbClr val="000000"/>
                </a:solidFill>
                <a:latin typeface="Noto Sans"/>
                <a:ea typeface="Noto Sans"/>
                <a:cs typeface="Noto Sans"/>
                <a:sym typeface="Noto Sans"/>
              </a:rPr>
              <a:t>Median age of </a:t>
            </a:r>
            <a:endParaRPr lang="en-US" noProof="0" dirty="0"/>
          </a:p>
          <a:p>
            <a:pPr marL="0" marR="0" lvl="0" indent="0" algn="ctr" rtl="0">
              <a:spcBef>
                <a:spcPts val="0"/>
              </a:spcBef>
              <a:spcAft>
                <a:spcPts val="0"/>
              </a:spcAft>
              <a:buNone/>
            </a:pPr>
            <a:r>
              <a:rPr lang="en-US" sz="1400" noProof="0" dirty="0">
                <a:solidFill>
                  <a:srgbClr val="000000"/>
                </a:solidFill>
                <a:latin typeface="Noto Sans"/>
                <a:ea typeface="Noto Sans"/>
                <a:cs typeface="Noto Sans"/>
                <a:sym typeface="Noto Sans"/>
              </a:rPr>
              <a:t>29 years</a:t>
            </a:r>
            <a:endParaRPr lang="en-US" noProof="0" dirty="0"/>
          </a:p>
        </p:txBody>
      </p:sp>
      <p:sp>
        <p:nvSpPr>
          <p:cNvPr id="451" name="Google Shape;451;p17">
            <a:extLst>
              <a:ext uri="{FF2B5EF4-FFF2-40B4-BE49-F238E27FC236}">
                <a16:creationId xmlns:a16="http://schemas.microsoft.com/office/drawing/2014/main" id="{33ABBB5C-A575-2B1D-F6D3-033D71D85F81}"/>
              </a:ext>
            </a:extLst>
          </p:cNvPr>
          <p:cNvSpPr txBox="1"/>
          <p:nvPr/>
        </p:nvSpPr>
        <p:spPr>
          <a:xfrm>
            <a:off x="9713820" y="3693269"/>
            <a:ext cx="2160000" cy="1200274"/>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1400" noProof="0" dirty="0">
                <a:solidFill>
                  <a:srgbClr val="000000"/>
                </a:solidFill>
                <a:latin typeface="Noto Sans"/>
                <a:ea typeface="Noto Sans"/>
                <a:cs typeface="Noto Sans"/>
                <a:sym typeface="Noto Sans"/>
              </a:rPr>
              <a:t>+175K STEM </a:t>
            </a:r>
          </a:p>
          <a:p>
            <a:pPr marL="0" marR="0" lvl="0" indent="0" algn="ctr" rtl="0">
              <a:spcBef>
                <a:spcPts val="0"/>
              </a:spcBef>
              <a:spcAft>
                <a:spcPts val="0"/>
              </a:spcAft>
              <a:buNone/>
            </a:pPr>
            <a:r>
              <a:rPr lang="en-US" sz="1400" noProof="0" dirty="0">
                <a:solidFill>
                  <a:srgbClr val="000000"/>
                </a:solidFill>
                <a:latin typeface="Noto Sans"/>
                <a:ea typeface="Noto Sans"/>
                <a:cs typeface="Noto Sans"/>
                <a:sym typeface="Noto Sans"/>
              </a:rPr>
              <a:t>graduates in 2023</a:t>
            </a:r>
            <a:endParaRPr lang="en-US" noProof="0" dirty="0"/>
          </a:p>
          <a:p>
            <a:pPr marL="0" marR="0" lvl="0" indent="0" algn="ctr" rtl="0">
              <a:spcBef>
                <a:spcPts val="0"/>
              </a:spcBef>
              <a:spcAft>
                <a:spcPts val="0"/>
              </a:spcAft>
              <a:buNone/>
            </a:pPr>
            <a:r>
              <a:rPr lang="en-US" sz="1400" noProof="0" dirty="0">
                <a:solidFill>
                  <a:srgbClr val="000000"/>
                </a:solidFill>
                <a:latin typeface="Noto Sans"/>
                <a:ea typeface="Noto Sans"/>
                <a:cs typeface="Noto Sans"/>
                <a:sym typeface="Noto Sans"/>
              </a:rPr>
              <a:t>(+70% in engineering, manufacturing, and construction)</a:t>
            </a:r>
            <a:endParaRPr lang="en-US" noProof="0" dirty="0"/>
          </a:p>
        </p:txBody>
      </p:sp>
      <p:sp>
        <p:nvSpPr>
          <p:cNvPr id="455" name="Google Shape;455;p17">
            <a:extLst>
              <a:ext uri="{FF2B5EF4-FFF2-40B4-BE49-F238E27FC236}">
                <a16:creationId xmlns:a16="http://schemas.microsoft.com/office/drawing/2014/main" id="{9BEF424C-DF26-BDD1-F534-232C53DC9D1C}"/>
              </a:ext>
            </a:extLst>
          </p:cNvPr>
          <p:cNvSpPr txBox="1"/>
          <p:nvPr/>
        </p:nvSpPr>
        <p:spPr>
          <a:xfrm>
            <a:off x="7272710" y="3693269"/>
            <a:ext cx="2280207" cy="769371"/>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1400" noProof="0" dirty="0">
                <a:solidFill>
                  <a:srgbClr val="000000"/>
                </a:solidFill>
                <a:latin typeface="Noto Sans"/>
                <a:ea typeface="Noto Sans"/>
                <a:cs typeface="Noto Sans"/>
                <a:sym typeface="Noto Sans"/>
              </a:rPr>
              <a:t>Among top 10 OECD countries for STEM graduates</a:t>
            </a:r>
            <a:endParaRPr lang="en-US" noProof="0" dirty="0"/>
          </a:p>
        </p:txBody>
      </p:sp>
      <p:grpSp>
        <p:nvGrpSpPr>
          <p:cNvPr id="2" name="Grupo 1">
            <a:extLst>
              <a:ext uri="{FF2B5EF4-FFF2-40B4-BE49-F238E27FC236}">
                <a16:creationId xmlns:a16="http://schemas.microsoft.com/office/drawing/2014/main" id="{2F6127B3-9021-58C7-4155-2D42172AEE33}"/>
              </a:ext>
            </a:extLst>
          </p:cNvPr>
          <p:cNvGrpSpPr>
            <a:grpSpLocks/>
          </p:cNvGrpSpPr>
          <p:nvPr/>
        </p:nvGrpSpPr>
        <p:grpSpPr>
          <a:xfrm>
            <a:off x="408057" y="1611178"/>
            <a:ext cx="11259667" cy="1820797"/>
            <a:chOff x="404362" y="2021058"/>
            <a:chExt cx="11259667" cy="1820797"/>
          </a:xfrm>
        </p:grpSpPr>
        <p:sp>
          <p:nvSpPr>
            <p:cNvPr id="454" name="Google Shape;454;p17">
              <a:extLst>
                <a:ext uri="{FF2B5EF4-FFF2-40B4-BE49-F238E27FC236}">
                  <a16:creationId xmlns:a16="http://schemas.microsoft.com/office/drawing/2014/main" id="{9FBC1215-E684-3A37-3A9F-5C517196738D}"/>
                </a:ext>
              </a:extLst>
            </p:cNvPr>
            <p:cNvSpPr>
              <a:spLocks/>
            </p:cNvSpPr>
            <p:nvPr/>
          </p:nvSpPr>
          <p:spPr>
            <a:xfrm>
              <a:off x="9916221" y="2135103"/>
              <a:ext cx="1747808" cy="1700860"/>
            </a:xfrm>
            <a:prstGeom prst="ellipse">
              <a:avLst/>
            </a:prstGeom>
            <a:solidFill>
              <a:srgbClr val="F2F2F2"/>
            </a:solidFill>
            <a:ln w="25400" cap="flat" cmpd="sng">
              <a:solidFill>
                <a:srgbClr val="AF841F"/>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endParaRPr lang="en-US" sz="1867" noProof="0" dirty="0">
                <a:solidFill>
                  <a:schemeClr val="lt1"/>
                </a:solidFill>
                <a:latin typeface="Noto Sans Medium"/>
                <a:ea typeface="Noto Sans Medium"/>
                <a:cs typeface="Noto Sans Medium"/>
                <a:sym typeface="Noto Sans Medium"/>
              </a:endParaRPr>
            </a:p>
          </p:txBody>
        </p:sp>
        <p:sp>
          <p:nvSpPr>
            <p:cNvPr id="438" name="Google Shape;438;p17">
              <a:extLst>
                <a:ext uri="{FF2B5EF4-FFF2-40B4-BE49-F238E27FC236}">
                  <a16:creationId xmlns:a16="http://schemas.microsoft.com/office/drawing/2014/main" id="{51188B7B-2E0A-8CD3-EDA1-21C11D02EF25}"/>
                </a:ext>
              </a:extLst>
            </p:cNvPr>
            <p:cNvSpPr>
              <a:spLocks/>
            </p:cNvSpPr>
            <p:nvPr/>
          </p:nvSpPr>
          <p:spPr>
            <a:xfrm>
              <a:off x="404362" y="2135103"/>
              <a:ext cx="1747808" cy="1700860"/>
            </a:xfrm>
            <a:prstGeom prst="ellipse">
              <a:avLst/>
            </a:prstGeom>
            <a:solidFill>
              <a:srgbClr val="F2F2F2"/>
            </a:solidFill>
            <a:ln w="25400" cap="flat" cmpd="sng">
              <a:solidFill>
                <a:srgbClr val="AF841F"/>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endParaRPr lang="en-US" sz="1867" noProof="0" dirty="0">
                <a:solidFill>
                  <a:schemeClr val="lt1"/>
                </a:solidFill>
                <a:latin typeface="Noto Sans Medium"/>
                <a:ea typeface="Noto Sans Medium"/>
                <a:cs typeface="Noto Sans Medium"/>
                <a:sym typeface="Noto Sans Medium"/>
              </a:endParaRPr>
            </a:p>
          </p:txBody>
        </p:sp>
        <p:sp>
          <p:nvSpPr>
            <p:cNvPr id="439" name="Google Shape;439;p17">
              <a:extLst>
                <a:ext uri="{FF2B5EF4-FFF2-40B4-BE49-F238E27FC236}">
                  <a16:creationId xmlns:a16="http://schemas.microsoft.com/office/drawing/2014/main" id="{45DDE086-539B-6B5B-4D63-98FC5FDE1993}"/>
                </a:ext>
              </a:extLst>
            </p:cNvPr>
            <p:cNvSpPr>
              <a:spLocks/>
            </p:cNvSpPr>
            <p:nvPr/>
          </p:nvSpPr>
          <p:spPr>
            <a:xfrm>
              <a:off x="594707" y="2892115"/>
              <a:ext cx="1367119" cy="943730"/>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5333" b="1" noProof="0" dirty="0">
                  <a:solidFill>
                    <a:schemeClr val="dk1"/>
                  </a:solidFill>
                  <a:latin typeface="Noto Sans Medium"/>
                  <a:ea typeface="Noto Sans Medium"/>
                  <a:cs typeface="Noto Sans Medium"/>
                  <a:sym typeface="Noto Sans Medium"/>
                </a:rPr>
                <a:t>10°</a:t>
              </a:r>
              <a:endParaRPr lang="en-US" sz="1867" noProof="0" dirty="0">
                <a:solidFill>
                  <a:srgbClr val="000000"/>
                </a:solidFill>
                <a:latin typeface="Noto Sans Medium"/>
                <a:ea typeface="Noto Sans Medium"/>
                <a:cs typeface="Noto Sans Medium"/>
                <a:sym typeface="Noto Sans Medium"/>
              </a:endParaRPr>
            </a:p>
          </p:txBody>
        </p:sp>
        <p:sp>
          <p:nvSpPr>
            <p:cNvPr id="441" name="Google Shape;441;p17">
              <a:extLst>
                <a:ext uri="{FF2B5EF4-FFF2-40B4-BE49-F238E27FC236}">
                  <a16:creationId xmlns:a16="http://schemas.microsoft.com/office/drawing/2014/main" id="{92C505F3-4164-F3A4-E7BA-AF4FD9300E4E}"/>
                </a:ext>
              </a:extLst>
            </p:cNvPr>
            <p:cNvSpPr>
              <a:spLocks/>
            </p:cNvSpPr>
            <p:nvPr/>
          </p:nvSpPr>
          <p:spPr>
            <a:xfrm>
              <a:off x="2778446" y="2135103"/>
              <a:ext cx="1747808" cy="1700860"/>
            </a:xfrm>
            <a:prstGeom prst="ellipse">
              <a:avLst/>
            </a:prstGeom>
            <a:solidFill>
              <a:srgbClr val="F2F2F2"/>
            </a:solidFill>
            <a:ln w="25400" cap="flat" cmpd="sng">
              <a:solidFill>
                <a:srgbClr val="AF841F"/>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endParaRPr lang="en-US" sz="1867" noProof="0" dirty="0">
                <a:solidFill>
                  <a:schemeClr val="lt1"/>
                </a:solidFill>
                <a:latin typeface="Noto Sans Medium"/>
                <a:ea typeface="Noto Sans Medium"/>
                <a:cs typeface="Noto Sans Medium"/>
                <a:sym typeface="Noto Sans Medium"/>
              </a:endParaRPr>
            </a:p>
          </p:txBody>
        </p:sp>
        <p:sp>
          <p:nvSpPr>
            <p:cNvPr id="442" name="Google Shape;442;p17">
              <a:extLst>
                <a:ext uri="{FF2B5EF4-FFF2-40B4-BE49-F238E27FC236}">
                  <a16:creationId xmlns:a16="http://schemas.microsoft.com/office/drawing/2014/main" id="{EBA55C37-4286-2AD6-6C5C-70FE73A7BB04}"/>
                </a:ext>
              </a:extLst>
            </p:cNvPr>
            <p:cNvSpPr>
              <a:spLocks/>
            </p:cNvSpPr>
            <p:nvPr/>
          </p:nvSpPr>
          <p:spPr>
            <a:xfrm>
              <a:off x="2778446" y="3005490"/>
              <a:ext cx="1747808" cy="697509"/>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3733" b="1" noProof="0" dirty="0">
                  <a:solidFill>
                    <a:schemeClr val="dk1"/>
                  </a:solidFill>
                  <a:latin typeface="Noto Sans Medium"/>
                  <a:ea typeface="Noto Sans Medium"/>
                  <a:cs typeface="Noto Sans Medium"/>
                  <a:sym typeface="Noto Sans Medium"/>
                </a:rPr>
                <a:t>+60M</a:t>
              </a:r>
              <a:endParaRPr lang="en-US" sz="1867" noProof="0" dirty="0">
                <a:solidFill>
                  <a:srgbClr val="000000"/>
                </a:solidFill>
                <a:latin typeface="Noto Sans Medium"/>
                <a:ea typeface="Noto Sans Medium"/>
                <a:cs typeface="Noto Sans Medium"/>
                <a:sym typeface="Noto Sans Medium"/>
              </a:endParaRPr>
            </a:p>
          </p:txBody>
        </p:sp>
        <p:pic>
          <p:nvPicPr>
            <p:cNvPr id="443" name="Google Shape;443;p17" descr="Crecimiento empresarial contorno">
              <a:extLst>
                <a:ext uri="{FF2B5EF4-FFF2-40B4-BE49-F238E27FC236}">
                  <a16:creationId xmlns:a16="http://schemas.microsoft.com/office/drawing/2014/main" id="{8D16A2D8-40EB-167B-E8C4-B2AD5684536D}"/>
                </a:ext>
              </a:extLst>
            </p:cNvPr>
            <p:cNvPicPr preferRelativeResize="0">
              <a:picLocks/>
            </p:cNvPicPr>
            <p:nvPr/>
          </p:nvPicPr>
          <p:blipFill rotWithShape="1">
            <a:blip r:embed="rId3" cstate="email">
              <a:alphaModFix/>
              <a:extLst>
                <a:ext uri="{28A0092B-C50C-407E-A947-70E740481C1C}">
                  <a14:useLocalDpi xmlns:a14="http://schemas.microsoft.com/office/drawing/2010/main"/>
                </a:ext>
              </a:extLst>
            </a:blip>
            <a:srcRect/>
            <a:stretch/>
          </p:blipFill>
          <p:spPr>
            <a:xfrm>
              <a:off x="3111960" y="2171475"/>
              <a:ext cx="1080780" cy="1080780"/>
            </a:xfrm>
            <a:prstGeom prst="rect">
              <a:avLst/>
            </a:prstGeom>
            <a:noFill/>
            <a:ln>
              <a:noFill/>
            </a:ln>
          </p:spPr>
        </p:pic>
        <p:sp>
          <p:nvSpPr>
            <p:cNvPr id="445" name="Google Shape;445;p17">
              <a:extLst>
                <a:ext uri="{FF2B5EF4-FFF2-40B4-BE49-F238E27FC236}">
                  <a16:creationId xmlns:a16="http://schemas.microsoft.com/office/drawing/2014/main" id="{E92034AF-3118-1288-5A5A-987B4166AAED}"/>
                </a:ext>
              </a:extLst>
            </p:cNvPr>
            <p:cNvSpPr>
              <a:spLocks/>
            </p:cNvSpPr>
            <p:nvPr/>
          </p:nvSpPr>
          <p:spPr>
            <a:xfrm>
              <a:off x="5145837" y="2140995"/>
              <a:ext cx="1747808" cy="1700860"/>
            </a:xfrm>
            <a:prstGeom prst="ellipse">
              <a:avLst/>
            </a:prstGeom>
            <a:solidFill>
              <a:srgbClr val="F2F2F2"/>
            </a:solidFill>
            <a:ln w="25400" cap="flat" cmpd="sng">
              <a:solidFill>
                <a:srgbClr val="AF841F"/>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endParaRPr lang="en-US" sz="1867" noProof="0" dirty="0">
                <a:solidFill>
                  <a:schemeClr val="lt1"/>
                </a:solidFill>
                <a:latin typeface="Noto Sans Medium"/>
                <a:ea typeface="Noto Sans Medium"/>
                <a:cs typeface="Noto Sans Medium"/>
                <a:sym typeface="Noto Sans Medium"/>
              </a:endParaRPr>
            </a:p>
          </p:txBody>
        </p:sp>
        <p:sp>
          <p:nvSpPr>
            <p:cNvPr id="446" name="Google Shape;446;p17">
              <a:extLst>
                <a:ext uri="{FF2B5EF4-FFF2-40B4-BE49-F238E27FC236}">
                  <a16:creationId xmlns:a16="http://schemas.microsoft.com/office/drawing/2014/main" id="{CC77A5AD-448D-52AA-5039-C368A14A3900}"/>
                </a:ext>
              </a:extLst>
            </p:cNvPr>
            <p:cNvSpPr>
              <a:spLocks/>
            </p:cNvSpPr>
            <p:nvPr/>
          </p:nvSpPr>
          <p:spPr>
            <a:xfrm>
              <a:off x="5324133" y="3233928"/>
              <a:ext cx="1391217" cy="519447"/>
            </a:xfrm>
            <a:prstGeom prst="rect">
              <a:avLst/>
            </a:prstGeom>
            <a:noFill/>
            <a:ln>
              <a:noFill/>
            </a:ln>
          </p:spPr>
          <p:txBody>
            <a:bodyPr spcFirstLastPara="1" wrap="square" lIns="121900" tIns="60925" rIns="121900" bIns="60925" anchor="t" anchorCtr="0">
              <a:spAutoFit/>
            </a:bodyPr>
            <a:lstStyle/>
            <a:p>
              <a:pPr marL="0" marR="0" lvl="0" indent="0" algn="ctr" rtl="0">
                <a:lnSpc>
                  <a:spcPct val="68571"/>
                </a:lnSpc>
                <a:spcBef>
                  <a:spcPts val="0"/>
                </a:spcBef>
                <a:spcAft>
                  <a:spcPts val="0"/>
                </a:spcAft>
                <a:buNone/>
              </a:pPr>
              <a:r>
                <a:rPr lang="en-US" sz="3733" b="1" noProof="0" dirty="0">
                  <a:solidFill>
                    <a:schemeClr val="dk1"/>
                  </a:solidFill>
                  <a:latin typeface="Noto Sans Medium"/>
                  <a:ea typeface="Noto Sans Medium"/>
                  <a:cs typeface="Noto Sans Medium"/>
                  <a:sym typeface="Noto Sans Medium"/>
                </a:rPr>
                <a:t>29y</a:t>
              </a:r>
              <a:endParaRPr lang="en-US" sz="1867" noProof="0" dirty="0">
                <a:solidFill>
                  <a:srgbClr val="000000"/>
                </a:solidFill>
                <a:latin typeface="Noto Sans Medium"/>
                <a:ea typeface="Noto Sans Medium"/>
                <a:cs typeface="Noto Sans Medium"/>
                <a:sym typeface="Noto Sans Medium"/>
              </a:endParaRPr>
            </a:p>
          </p:txBody>
        </p:sp>
        <p:sp>
          <p:nvSpPr>
            <p:cNvPr id="448" name="Google Shape;448;p17">
              <a:extLst>
                <a:ext uri="{FF2B5EF4-FFF2-40B4-BE49-F238E27FC236}">
                  <a16:creationId xmlns:a16="http://schemas.microsoft.com/office/drawing/2014/main" id="{56429E43-EB52-EC3A-47E6-658BDAD4EB98}"/>
                </a:ext>
              </a:extLst>
            </p:cNvPr>
            <p:cNvSpPr>
              <a:spLocks/>
            </p:cNvSpPr>
            <p:nvPr/>
          </p:nvSpPr>
          <p:spPr>
            <a:xfrm>
              <a:off x="7538617" y="2135103"/>
              <a:ext cx="1747808" cy="1700860"/>
            </a:xfrm>
            <a:prstGeom prst="ellipse">
              <a:avLst/>
            </a:prstGeom>
            <a:solidFill>
              <a:srgbClr val="F2F2F2"/>
            </a:solidFill>
            <a:ln w="25400" cap="flat" cmpd="sng">
              <a:solidFill>
                <a:srgbClr val="AF841F"/>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endParaRPr lang="en-US" sz="2000" noProof="0" dirty="0">
                <a:solidFill>
                  <a:schemeClr val="lt1"/>
                </a:solidFill>
                <a:latin typeface="Noto Sans Medium"/>
                <a:ea typeface="Noto Sans Medium"/>
                <a:cs typeface="Noto Sans Medium"/>
                <a:sym typeface="Noto Sans Medium"/>
              </a:endParaRPr>
            </a:p>
          </p:txBody>
        </p:sp>
        <p:sp>
          <p:nvSpPr>
            <p:cNvPr id="449" name="Google Shape;449;p17">
              <a:extLst>
                <a:ext uri="{FF2B5EF4-FFF2-40B4-BE49-F238E27FC236}">
                  <a16:creationId xmlns:a16="http://schemas.microsoft.com/office/drawing/2014/main" id="{940345C8-93C3-AED9-52F8-F9A2BDBBBC22}"/>
                </a:ext>
              </a:extLst>
            </p:cNvPr>
            <p:cNvSpPr>
              <a:spLocks/>
            </p:cNvSpPr>
            <p:nvPr/>
          </p:nvSpPr>
          <p:spPr>
            <a:xfrm>
              <a:off x="9954228" y="3174192"/>
              <a:ext cx="1557464" cy="553943"/>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2800" b="1" noProof="0" dirty="0">
                  <a:solidFill>
                    <a:schemeClr val="dk1"/>
                  </a:solidFill>
                  <a:latin typeface="Noto Sans Medium"/>
                  <a:ea typeface="Noto Sans Medium"/>
                  <a:cs typeface="Noto Sans Medium"/>
                  <a:sym typeface="Noto Sans Medium"/>
                </a:rPr>
                <a:t>175K</a:t>
              </a:r>
              <a:endParaRPr lang="en-US" sz="2000" noProof="0" dirty="0">
                <a:solidFill>
                  <a:srgbClr val="000000"/>
                </a:solidFill>
                <a:latin typeface="Noto Sans Medium"/>
                <a:ea typeface="Noto Sans Medium"/>
                <a:cs typeface="Noto Sans Medium"/>
                <a:sym typeface="Noto Sans Medium"/>
              </a:endParaRPr>
            </a:p>
          </p:txBody>
        </p:sp>
        <p:pic>
          <p:nvPicPr>
            <p:cNvPr id="452" name="Google Shape;452;p17" descr="Usuarios contorno">
              <a:extLst>
                <a:ext uri="{FF2B5EF4-FFF2-40B4-BE49-F238E27FC236}">
                  <a16:creationId xmlns:a16="http://schemas.microsoft.com/office/drawing/2014/main" id="{60CE5764-417E-1C12-55B7-0A15502F3ABE}"/>
                </a:ext>
              </a:extLst>
            </p:cNvPr>
            <p:cNvPicPr preferRelativeResize="0">
              <a:picLocks/>
            </p:cNvPicPr>
            <p:nvPr/>
          </p:nvPicPr>
          <p:blipFill rotWithShape="1">
            <a:blip r:embed="rId4" cstate="email">
              <a:alphaModFix/>
              <a:extLst>
                <a:ext uri="{28A0092B-C50C-407E-A947-70E740481C1C}">
                  <a14:useLocalDpi xmlns:a14="http://schemas.microsoft.com/office/drawing/2010/main"/>
                </a:ext>
              </a:extLst>
            </a:blip>
            <a:srcRect/>
            <a:stretch/>
          </p:blipFill>
          <p:spPr>
            <a:xfrm>
              <a:off x="668666" y="2033052"/>
              <a:ext cx="1219200" cy="1219200"/>
            </a:xfrm>
            <a:prstGeom prst="rect">
              <a:avLst/>
            </a:prstGeom>
            <a:noFill/>
            <a:ln>
              <a:noFill/>
            </a:ln>
          </p:spPr>
        </p:pic>
        <p:pic>
          <p:nvPicPr>
            <p:cNvPr id="453" name="Google Shape;453;p17" descr="Grupo contorno">
              <a:extLst>
                <a:ext uri="{FF2B5EF4-FFF2-40B4-BE49-F238E27FC236}">
                  <a16:creationId xmlns:a16="http://schemas.microsoft.com/office/drawing/2014/main" id="{C6DC319A-B890-2364-241C-47B598AC8CA7}"/>
                </a:ext>
              </a:extLst>
            </p:cNvPr>
            <p:cNvPicPr preferRelativeResize="0">
              <a:picLocks/>
            </p:cNvPicPr>
            <p:nvPr/>
          </p:nvPicPr>
          <p:blipFill rotWithShape="1">
            <a:blip r:embed="rId5" cstate="email">
              <a:alphaModFix/>
              <a:extLst>
                <a:ext uri="{28A0092B-C50C-407E-A947-70E740481C1C}">
                  <a14:useLocalDpi xmlns:a14="http://schemas.microsoft.com/office/drawing/2010/main"/>
                </a:ext>
              </a:extLst>
            </a:blip>
            <a:srcRect/>
            <a:stretch/>
          </p:blipFill>
          <p:spPr>
            <a:xfrm>
              <a:off x="5410141" y="2062173"/>
              <a:ext cx="1219200" cy="1219200"/>
            </a:xfrm>
            <a:prstGeom prst="rect">
              <a:avLst/>
            </a:prstGeom>
            <a:noFill/>
            <a:ln>
              <a:noFill/>
            </a:ln>
          </p:spPr>
        </p:pic>
        <p:pic>
          <p:nvPicPr>
            <p:cNvPr id="456" name="Google Shape;456;p17" descr="Birrete contorno">
              <a:extLst>
                <a:ext uri="{FF2B5EF4-FFF2-40B4-BE49-F238E27FC236}">
                  <a16:creationId xmlns:a16="http://schemas.microsoft.com/office/drawing/2014/main" id="{21F740D9-D8C4-FE8D-A16A-4144BB553AAF}"/>
                </a:ext>
              </a:extLst>
            </p:cNvPr>
            <p:cNvPicPr preferRelativeResize="0">
              <a:picLocks/>
            </p:cNvPicPr>
            <p:nvPr/>
          </p:nvPicPr>
          <p:blipFill rotWithShape="1">
            <a:blip r:embed="rId6" cstate="email">
              <a:alphaModFix/>
              <a:extLst>
                <a:ext uri="{28A0092B-C50C-407E-A947-70E740481C1C}">
                  <a14:useLocalDpi xmlns:a14="http://schemas.microsoft.com/office/drawing/2010/main"/>
                </a:ext>
              </a:extLst>
            </a:blip>
            <a:srcRect/>
            <a:stretch/>
          </p:blipFill>
          <p:spPr>
            <a:xfrm>
              <a:off x="7802921" y="2021058"/>
              <a:ext cx="1219200" cy="1381613"/>
            </a:xfrm>
            <a:prstGeom prst="rect">
              <a:avLst/>
            </a:prstGeom>
            <a:noFill/>
            <a:ln>
              <a:noFill/>
            </a:ln>
          </p:spPr>
        </p:pic>
        <p:sp>
          <p:nvSpPr>
            <p:cNvPr id="457" name="Google Shape;457;p17">
              <a:extLst>
                <a:ext uri="{FF2B5EF4-FFF2-40B4-BE49-F238E27FC236}">
                  <a16:creationId xmlns:a16="http://schemas.microsoft.com/office/drawing/2014/main" id="{4F8A5641-431E-52EC-AA17-A245ED3D3CFA}"/>
                </a:ext>
              </a:extLst>
            </p:cNvPr>
            <p:cNvSpPr>
              <a:spLocks/>
            </p:cNvSpPr>
            <p:nvPr/>
          </p:nvSpPr>
          <p:spPr>
            <a:xfrm>
              <a:off x="7646660" y="3069776"/>
              <a:ext cx="1557464" cy="533489"/>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2667" b="1" noProof="0" dirty="0">
                  <a:solidFill>
                    <a:schemeClr val="dk1"/>
                  </a:solidFill>
                  <a:latin typeface="Noto Sans Medium"/>
                  <a:ea typeface="Noto Sans Medium"/>
                  <a:cs typeface="Noto Sans Medium"/>
                  <a:sym typeface="Noto Sans Medium"/>
                </a:rPr>
                <a:t>Top 10</a:t>
              </a:r>
              <a:endParaRPr lang="en-US" sz="1867" noProof="0" dirty="0">
                <a:solidFill>
                  <a:srgbClr val="000000"/>
                </a:solidFill>
                <a:latin typeface="Noto Sans Medium"/>
                <a:ea typeface="Noto Sans Medium"/>
                <a:cs typeface="Noto Sans Medium"/>
                <a:sym typeface="Noto Sans Medium"/>
              </a:endParaRPr>
            </a:p>
          </p:txBody>
        </p:sp>
        <p:pic>
          <p:nvPicPr>
            <p:cNvPr id="458" name="Google Shape;458;p17">
              <a:extLst>
                <a:ext uri="{FF2B5EF4-FFF2-40B4-BE49-F238E27FC236}">
                  <a16:creationId xmlns:a16="http://schemas.microsoft.com/office/drawing/2014/main" id="{4BD711C7-50CD-F6E1-DAA9-53170C5F03D4}"/>
                </a:ext>
              </a:extLst>
            </p:cNvPr>
            <p:cNvPicPr preferRelativeResize="0">
              <a:picLocks/>
            </p:cNvPicPr>
            <p:nvPr/>
          </p:nvPicPr>
          <p:blipFill rotWithShape="1">
            <a:blip r:embed="rId7" cstate="email">
              <a:alphaModFix/>
              <a:extLst>
                <a:ext uri="{28A0092B-C50C-407E-A947-70E740481C1C}">
                  <a14:useLocalDpi xmlns:a14="http://schemas.microsoft.com/office/drawing/2010/main"/>
                </a:ext>
              </a:extLst>
            </a:blip>
            <a:srcRect/>
            <a:stretch/>
          </p:blipFill>
          <p:spPr>
            <a:xfrm>
              <a:off x="7986463" y="3497956"/>
              <a:ext cx="877858" cy="223236"/>
            </a:xfrm>
            <a:prstGeom prst="rect">
              <a:avLst/>
            </a:prstGeom>
            <a:noFill/>
            <a:ln>
              <a:noFill/>
            </a:ln>
          </p:spPr>
        </p:pic>
      </p:grpSp>
      <p:sp>
        <p:nvSpPr>
          <p:cNvPr id="459" name="Google Shape;459;p17">
            <a:extLst>
              <a:ext uri="{FF2B5EF4-FFF2-40B4-BE49-F238E27FC236}">
                <a16:creationId xmlns:a16="http://schemas.microsoft.com/office/drawing/2014/main" id="{826C309B-E3E8-C6CF-0CA7-0D8B285C9CE2}"/>
              </a:ext>
            </a:extLst>
          </p:cNvPr>
          <p:cNvSpPr txBox="1"/>
          <p:nvPr/>
        </p:nvSpPr>
        <p:spPr>
          <a:xfrm>
            <a:off x="3222574" y="6227750"/>
            <a:ext cx="573246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a:t>
            </a:r>
            <a:r>
              <a:rPr lang="en-US" sz="600" i="0" strike="noStrike" noProof="0" dirty="0" err="1">
                <a:solidFill>
                  <a:srgbClr val="000000"/>
                </a:solidFill>
                <a:latin typeface="Noto Sans Light"/>
                <a:ea typeface="Noto Sans Light"/>
                <a:cs typeface="Noto Sans Light"/>
                <a:sym typeface="Noto Sans Light"/>
              </a:rPr>
              <a:t>Secretaría</a:t>
            </a:r>
            <a:r>
              <a:rPr lang="en-US" sz="600" i="0" strike="noStrike" noProof="0" dirty="0">
                <a:solidFill>
                  <a:srgbClr val="000000"/>
                </a:solidFill>
                <a:latin typeface="Noto Sans Light"/>
                <a:ea typeface="Noto Sans Light"/>
                <a:cs typeface="Noto Sans Light"/>
                <a:sym typeface="Noto Sans Light"/>
              </a:rPr>
              <a:t> de Economía, </a:t>
            </a:r>
            <a:r>
              <a:rPr lang="en-US" sz="600" i="0" strike="noStrike" noProof="0" dirty="0" err="1">
                <a:solidFill>
                  <a:srgbClr val="000000"/>
                </a:solidFill>
                <a:latin typeface="Noto Sans Light"/>
                <a:ea typeface="Noto Sans Light"/>
                <a:cs typeface="Noto Sans Light"/>
                <a:sym typeface="Noto Sans Light"/>
              </a:rPr>
              <a:t>Subsecretaría</a:t>
            </a:r>
            <a:r>
              <a:rPr lang="en-US" sz="600" i="0" strike="noStrike" noProof="0" dirty="0">
                <a:solidFill>
                  <a:srgbClr val="000000"/>
                </a:solidFill>
                <a:latin typeface="Noto Sans Light"/>
                <a:ea typeface="Noto Sans Light"/>
                <a:cs typeface="Noto Sans Light"/>
                <a:sym typeface="Noto Sans Light"/>
              </a:rPr>
              <a:t> de Comercio Exterior, </a:t>
            </a:r>
            <a:r>
              <a:rPr lang="en-US" sz="600" i="1" strike="noStrike" noProof="0" dirty="0">
                <a:solidFill>
                  <a:srgbClr val="000000"/>
                </a:solidFill>
                <a:latin typeface="Noto Sans Light"/>
                <a:ea typeface="Noto Sans Light"/>
                <a:cs typeface="Noto Sans Light"/>
                <a:sym typeface="Noto Sans Light"/>
              </a:rPr>
              <a:t>El Poder del Talento Mexicano: </a:t>
            </a:r>
            <a:r>
              <a:rPr lang="en-US" sz="600" i="1" strike="noStrike" noProof="0" dirty="0" err="1">
                <a:solidFill>
                  <a:srgbClr val="000000"/>
                </a:solidFill>
                <a:latin typeface="Noto Sans Light"/>
                <a:ea typeface="Noto Sans Light"/>
                <a:cs typeface="Noto Sans Light"/>
                <a:sym typeface="Noto Sans Light"/>
              </a:rPr>
              <a:t>Transformando</a:t>
            </a:r>
            <a:r>
              <a:rPr lang="en-US" sz="600" i="1" strike="noStrike" noProof="0" dirty="0">
                <a:solidFill>
                  <a:srgbClr val="000000"/>
                </a:solidFill>
                <a:latin typeface="Noto Sans Light"/>
                <a:ea typeface="Noto Sans Light"/>
                <a:cs typeface="Noto Sans Light"/>
                <a:sym typeface="Noto Sans Light"/>
              </a:rPr>
              <a:t> </a:t>
            </a:r>
            <a:r>
              <a:rPr lang="en-US" sz="600" i="1" strike="noStrike" noProof="0" dirty="0" err="1">
                <a:solidFill>
                  <a:srgbClr val="000000"/>
                </a:solidFill>
                <a:latin typeface="Noto Sans Light"/>
                <a:ea typeface="Noto Sans Light"/>
                <a:cs typeface="Noto Sans Light"/>
                <a:sym typeface="Noto Sans Light"/>
              </a:rPr>
              <a:t>regiones,</a:t>
            </a:r>
            <a:r>
              <a:rPr lang="en-US" sz="600" i="0" strike="noStrike" noProof="0" dirty="0" err="1">
                <a:solidFill>
                  <a:srgbClr val="000000"/>
                </a:solidFill>
                <a:latin typeface="Noto Sans Light"/>
                <a:ea typeface="Noto Sans Light"/>
                <a:cs typeface="Noto Sans Light"/>
                <a:sym typeface="Noto Sans Light"/>
              </a:rPr>
              <a:t>Ciudad</a:t>
            </a:r>
            <a:r>
              <a:rPr lang="en-US" sz="600" i="0" strike="noStrike" noProof="0" dirty="0">
                <a:solidFill>
                  <a:srgbClr val="000000"/>
                </a:solidFill>
                <a:latin typeface="Noto Sans Light"/>
                <a:ea typeface="Noto Sans Light"/>
                <a:cs typeface="Noto Sans Light"/>
                <a:sym typeface="Noto Sans Light"/>
              </a:rPr>
              <a:t> de México, 2024, accessed January 6, 2025, </a:t>
            </a:r>
            <a:r>
              <a:rPr lang="en-US" sz="600" i="0" noProof="0" dirty="0">
                <a:solidFill>
                  <a:schemeClr val="dk1"/>
                </a:solidFill>
                <a:latin typeface="Noto Sans Light"/>
                <a:ea typeface="Noto Sans Light"/>
                <a:cs typeface="Noto Sans Light"/>
                <a:sym typeface="Noto Sans Light"/>
              </a:rPr>
              <a:t>https://</a:t>
            </a:r>
            <a:r>
              <a:rPr lang="en-US" sz="600" i="0" noProof="0" dirty="0" err="1">
                <a:solidFill>
                  <a:schemeClr val="dk1"/>
                </a:solidFill>
                <a:latin typeface="Noto Sans Light"/>
                <a:ea typeface="Noto Sans Light"/>
                <a:cs typeface="Noto Sans Light"/>
                <a:sym typeface="Noto Sans Light"/>
              </a:rPr>
              <a:t>www.gob.mx</a:t>
            </a:r>
            <a:r>
              <a:rPr lang="en-US" sz="600" i="0" noProof="0" dirty="0">
                <a:solidFill>
                  <a:schemeClr val="dk1"/>
                </a:solidFill>
                <a:latin typeface="Noto Sans Light"/>
                <a:ea typeface="Noto Sans Light"/>
                <a:cs typeface="Noto Sans Light"/>
                <a:sym typeface="Noto Sans Light"/>
              </a:rPr>
              <a:t>/</a:t>
            </a:r>
            <a:r>
              <a:rPr lang="en-US" sz="600" i="0" noProof="0" dirty="0" err="1">
                <a:solidFill>
                  <a:schemeClr val="dk1"/>
                </a:solidFill>
                <a:latin typeface="Noto Sans Light"/>
                <a:ea typeface="Noto Sans Light"/>
                <a:cs typeface="Noto Sans Light"/>
                <a:sym typeface="Noto Sans Light"/>
              </a:rPr>
              <a:t>cms</a:t>
            </a:r>
            <a:r>
              <a:rPr lang="en-US" sz="600" i="0" noProof="0" dirty="0">
                <a:solidFill>
                  <a:schemeClr val="dk1"/>
                </a:solidFill>
                <a:latin typeface="Noto Sans Light"/>
                <a:ea typeface="Noto Sans Light"/>
                <a:cs typeface="Noto Sans Light"/>
                <a:sym typeface="Noto Sans Light"/>
              </a:rPr>
              <a:t>/uploads/attachment/file/947099/Talento_mexicano_2da_edicion.pdf</a:t>
            </a:r>
            <a:r>
              <a:rPr lang="en-US" sz="600" i="0" strike="noStrike" noProof="0" dirty="0">
                <a:solidFill>
                  <a:schemeClr val="dk1"/>
                </a:solidFill>
                <a:latin typeface="Noto Sans Light"/>
                <a:ea typeface="Noto Sans Light"/>
                <a:cs typeface="Noto Sans Light"/>
                <a:sym typeface="Noto Sans Light"/>
              </a:rPr>
              <a:t>.</a:t>
            </a:r>
            <a:endParaRPr lang="en-US" noProof="0" dirty="0"/>
          </a:p>
        </p:txBody>
      </p:sp>
      <p:sp>
        <p:nvSpPr>
          <p:cNvPr id="460" name="Google Shape;460;p17">
            <a:extLst>
              <a:ext uri="{FF2B5EF4-FFF2-40B4-BE49-F238E27FC236}">
                <a16:creationId xmlns:a16="http://schemas.microsoft.com/office/drawing/2014/main" id="{4EEAD6D8-3167-165D-9CE1-E14C28024EDB}"/>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17</a:t>
            </a:fld>
            <a:endParaRPr lang="en-US" noProof="0" dirty="0"/>
          </a:p>
        </p:txBody>
      </p:sp>
      <p:pic>
        <p:nvPicPr>
          <p:cNvPr id="461" name="Google Shape;461;p17">
            <a:extLst>
              <a:ext uri="{FF2B5EF4-FFF2-40B4-BE49-F238E27FC236}">
                <a16:creationId xmlns:a16="http://schemas.microsoft.com/office/drawing/2014/main" id="{CE0ABD81-6F23-6B17-1BAA-2F5FAA222B81}"/>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3" name="Google Shape;223;p4">
            <a:extLst>
              <a:ext uri="{FF2B5EF4-FFF2-40B4-BE49-F238E27FC236}">
                <a16:creationId xmlns:a16="http://schemas.microsoft.com/office/drawing/2014/main" id="{57810599-DF07-8B49-6851-20389E17D587}"/>
              </a:ext>
            </a:extLst>
          </p:cNvPr>
          <p:cNvSpPr txBox="1"/>
          <p:nvPr/>
        </p:nvSpPr>
        <p:spPr>
          <a:xfrm>
            <a:off x="508590" y="307879"/>
            <a:ext cx="8093923" cy="954067"/>
          </a:xfrm>
          <a:prstGeom prst="rect">
            <a:avLst/>
          </a:prstGeom>
          <a:noFill/>
          <a:ln>
            <a:noFill/>
          </a:ln>
        </p:spPr>
        <p:txBody>
          <a:bodyPr spcFirstLastPara="1" wrap="square" lIns="91425" tIns="45700" rIns="91425" bIns="45700" anchor="t" anchorCtr="0">
            <a:spAutoFit/>
          </a:bodyPr>
          <a:lstStyle/>
          <a:p>
            <a:pPr lvl="0"/>
            <a:r>
              <a:rPr lang="en-US" sz="2800" b="1" noProof="0" dirty="0">
                <a:solidFill>
                  <a:srgbClr val="621333"/>
                </a:solidFill>
                <a:latin typeface="Patria Light" pitchFamily="2" charset="0"/>
              </a:rPr>
              <a:t>Youthful </a:t>
            </a:r>
            <a:endParaRPr lang="en-US" sz="2800" noProof="0" dirty="0">
              <a:latin typeface="Patria Light" pitchFamily="2" charset="0"/>
            </a:endParaRPr>
          </a:p>
          <a:p>
            <a:pPr lvl="0"/>
            <a:r>
              <a:rPr lang="en-US" sz="2800" b="1" noProof="0" dirty="0">
                <a:solidFill>
                  <a:srgbClr val="621333"/>
                </a:solidFill>
                <a:latin typeface="Patria Light" pitchFamily="2" charset="0"/>
              </a:rPr>
              <a:t>and Skilled Workforce</a:t>
            </a:r>
            <a:r>
              <a:rPr lang="en-US" sz="2800" b="1" baseline="30000" noProof="0" dirty="0">
                <a:solidFill>
                  <a:srgbClr val="621333"/>
                </a:solidFill>
                <a:latin typeface="Patria Light" pitchFamily="2" charset="0"/>
              </a:rPr>
              <a:t>1</a:t>
            </a:r>
            <a:endParaRPr lang="en-US" sz="2800" noProof="0" dirty="0">
              <a:latin typeface="Patria Light" pitchFamily="2" charset="0"/>
            </a:endParaRPr>
          </a:p>
        </p:txBody>
      </p:sp>
      <p:sp>
        <p:nvSpPr>
          <p:cNvPr id="6" name="Google Shape;370;p12">
            <a:extLst>
              <a:ext uri="{FF2B5EF4-FFF2-40B4-BE49-F238E27FC236}">
                <a16:creationId xmlns:a16="http://schemas.microsoft.com/office/drawing/2014/main" id="{65E86A8E-C9AF-8C36-62F4-50E4FAA00AB1}"/>
              </a:ext>
            </a:extLst>
          </p:cNvPr>
          <p:cNvSpPr/>
          <p:nvPr/>
        </p:nvSpPr>
        <p:spPr>
          <a:xfrm>
            <a:off x="3234860" y="4732693"/>
            <a:ext cx="5577152" cy="892015"/>
          </a:xfrm>
          <a:prstGeom prst="roundRect">
            <a:avLst>
              <a:gd name="adj" fmla="val 16667"/>
            </a:avLst>
          </a:prstGeom>
          <a:solidFill>
            <a:srgbClr val="A6802C"/>
          </a:solidFill>
          <a:ln w="25400" cap="flat" cmpd="sng">
            <a:noFill/>
            <a:prstDash val="solid"/>
            <a:round/>
            <a:headEnd type="none" w="sm" len="sm"/>
            <a:tailEnd type="none" w="sm" len="sm"/>
          </a:ln>
        </p:spPr>
        <p:txBody>
          <a:bodyPr spcFirstLastPara="1" wrap="square" lIns="91425" tIns="45700" rIns="91425" bIns="45700" anchor="t" anchorCtr="0">
            <a:noAutofit/>
          </a:bodyPr>
          <a:lstStyle/>
          <a:p>
            <a:pPr algn="ctr">
              <a:lnSpc>
                <a:spcPct val="150000"/>
              </a:lnSpc>
            </a:pPr>
            <a:r>
              <a:rPr lang="en-US" sz="1600" b="1" noProof="0" dirty="0">
                <a:solidFill>
                  <a:schemeClr val="lt1"/>
                </a:solidFill>
                <a:latin typeface="Noto Sans"/>
                <a:ea typeface="Noto Sans"/>
                <a:cs typeface="Noto Sans"/>
                <a:sym typeface="Noto Sans"/>
              </a:rPr>
              <a:t>Within the OECD, Mexico ranks 1st in technical graduates and 4th in professional graduates.</a:t>
            </a:r>
          </a:p>
        </p:txBody>
      </p:sp>
      <p:pic>
        <p:nvPicPr>
          <p:cNvPr id="7" name="Google Shape;450;p17" descr="Hombre trabajador de la construcción contorno">
            <a:extLst>
              <a:ext uri="{FF2B5EF4-FFF2-40B4-BE49-F238E27FC236}">
                <a16:creationId xmlns:a16="http://schemas.microsoft.com/office/drawing/2014/main" id="{32D2609A-39B0-6083-E78F-5F266F1E6A69}"/>
              </a:ext>
            </a:extLst>
          </p:cNvPr>
          <p:cNvPicPr preferRelativeResize="0">
            <a:picLocks/>
          </p:cNvPicPr>
          <p:nvPr/>
        </p:nvPicPr>
        <p:blipFill rotWithShape="1">
          <a:blip r:embed="rId9" cstate="email">
            <a:alphaModFix/>
            <a:extLst>
              <a:ext uri="{28A0092B-C50C-407E-A947-70E740481C1C}">
                <a14:useLocalDpi xmlns:a14="http://schemas.microsoft.com/office/drawing/2010/main"/>
              </a:ext>
            </a:extLst>
          </a:blip>
          <a:srcRect/>
          <a:stretch/>
        </p:blipFill>
        <p:spPr>
          <a:xfrm>
            <a:off x="10251302" y="1806479"/>
            <a:ext cx="1085036" cy="1085036"/>
          </a:xfrm>
          <a:prstGeom prst="rect">
            <a:avLst/>
          </a:prstGeom>
          <a:noFill/>
          <a:ln>
            <a:noFill/>
          </a:ln>
        </p:spPr>
      </p:pic>
    </p:spTree>
    <p:extLst>
      <p:ext uri="{BB962C8B-B14F-4D97-AF65-F5344CB8AC3E}">
        <p14:creationId xmlns:p14="http://schemas.microsoft.com/office/powerpoint/2010/main" val="788365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0A3B0C2D-9BD2-65FE-59E4-0906953EAE79}"/>
            </a:ext>
          </a:extLst>
        </p:cNvPr>
        <p:cNvGrpSpPr/>
        <p:nvPr/>
      </p:nvGrpSpPr>
      <p:grpSpPr>
        <a:xfrm>
          <a:off x="0" y="0"/>
          <a:ext cx="0" cy="0"/>
          <a:chOff x="0" y="0"/>
          <a:chExt cx="0" cy="0"/>
        </a:xfrm>
      </p:grpSpPr>
      <p:sp>
        <p:nvSpPr>
          <p:cNvPr id="459" name="Google Shape;459;p17">
            <a:extLst>
              <a:ext uri="{FF2B5EF4-FFF2-40B4-BE49-F238E27FC236}">
                <a16:creationId xmlns:a16="http://schemas.microsoft.com/office/drawing/2014/main" id="{D44294CF-20E3-C3E1-5BE4-D57F9880BA40}"/>
              </a:ext>
            </a:extLst>
          </p:cNvPr>
          <p:cNvSpPr txBox="1"/>
          <p:nvPr/>
        </p:nvSpPr>
        <p:spPr>
          <a:xfrm>
            <a:off x="3222574" y="6227750"/>
            <a:ext cx="573246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a:t>
            </a:r>
            <a:r>
              <a:rPr lang="en-US" sz="600" i="0" strike="noStrike" noProof="0" dirty="0" err="1">
                <a:solidFill>
                  <a:srgbClr val="000000"/>
                </a:solidFill>
                <a:latin typeface="Noto Sans Light"/>
                <a:ea typeface="Noto Sans Light"/>
                <a:cs typeface="Noto Sans Light"/>
                <a:sym typeface="Noto Sans Light"/>
              </a:rPr>
              <a:t>Secretaría</a:t>
            </a:r>
            <a:r>
              <a:rPr lang="en-US" sz="600" i="0" strike="noStrike" noProof="0" dirty="0">
                <a:solidFill>
                  <a:srgbClr val="000000"/>
                </a:solidFill>
                <a:latin typeface="Noto Sans Light"/>
                <a:ea typeface="Noto Sans Light"/>
                <a:cs typeface="Noto Sans Light"/>
                <a:sym typeface="Noto Sans Light"/>
              </a:rPr>
              <a:t> de Economía, </a:t>
            </a:r>
            <a:r>
              <a:rPr lang="en-US" sz="600" i="0" strike="noStrike" noProof="0" dirty="0" err="1">
                <a:solidFill>
                  <a:srgbClr val="000000"/>
                </a:solidFill>
                <a:latin typeface="Noto Sans Light"/>
                <a:ea typeface="Noto Sans Light"/>
                <a:cs typeface="Noto Sans Light"/>
                <a:sym typeface="Noto Sans Light"/>
              </a:rPr>
              <a:t>Subsecretaría</a:t>
            </a:r>
            <a:r>
              <a:rPr lang="en-US" sz="600" i="0" strike="noStrike" noProof="0" dirty="0">
                <a:solidFill>
                  <a:srgbClr val="000000"/>
                </a:solidFill>
                <a:latin typeface="Noto Sans Light"/>
                <a:ea typeface="Noto Sans Light"/>
                <a:cs typeface="Noto Sans Light"/>
                <a:sym typeface="Noto Sans Light"/>
              </a:rPr>
              <a:t> de Comercio Exterior, </a:t>
            </a:r>
            <a:r>
              <a:rPr lang="en-US" sz="600" i="1" strike="noStrike" noProof="0" dirty="0">
                <a:solidFill>
                  <a:srgbClr val="000000"/>
                </a:solidFill>
                <a:latin typeface="Noto Sans Light"/>
                <a:ea typeface="Noto Sans Light"/>
                <a:cs typeface="Noto Sans Light"/>
                <a:sym typeface="Noto Sans Light"/>
              </a:rPr>
              <a:t>El Poder del Talento Mexicano: </a:t>
            </a:r>
            <a:r>
              <a:rPr lang="en-US" sz="600" i="1" strike="noStrike" noProof="0" dirty="0" err="1">
                <a:solidFill>
                  <a:srgbClr val="000000"/>
                </a:solidFill>
                <a:latin typeface="Noto Sans Light"/>
                <a:ea typeface="Noto Sans Light"/>
                <a:cs typeface="Noto Sans Light"/>
                <a:sym typeface="Noto Sans Light"/>
              </a:rPr>
              <a:t>Transformando</a:t>
            </a:r>
            <a:r>
              <a:rPr lang="en-US" sz="600" i="1" strike="noStrike" noProof="0" dirty="0">
                <a:solidFill>
                  <a:srgbClr val="000000"/>
                </a:solidFill>
                <a:latin typeface="Noto Sans Light"/>
                <a:ea typeface="Noto Sans Light"/>
                <a:cs typeface="Noto Sans Light"/>
                <a:sym typeface="Noto Sans Light"/>
              </a:rPr>
              <a:t> </a:t>
            </a:r>
            <a:r>
              <a:rPr lang="en-US" sz="600" i="1" strike="noStrike" noProof="0" dirty="0" err="1">
                <a:solidFill>
                  <a:srgbClr val="000000"/>
                </a:solidFill>
                <a:latin typeface="Noto Sans Light"/>
                <a:ea typeface="Noto Sans Light"/>
                <a:cs typeface="Noto Sans Light"/>
                <a:sym typeface="Noto Sans Light"/>
              </a:rPr>
              <a:t>regiones,</a:t>
            </a:r>
            <a:r>
              <a:rPr lang="en-US" sz="600" i="0" strike="noStrike" noProof="0" dirty="0" err="1">
                <a:solidFill>
                  <a:srgbClr val="000000"/>
                </a:solidFill>
                <a:latin typeface="Noto Sans Light"/>
                <a:ea typeface="Noto Sans Light"/>
                <a:cs typeface="Noto Sans Light"/>
                <a:sym typeface="Noto Sans Light"/>
              </a:rPr>
              <a:t>Ciudad</a:t>
            </a:r>
            <a:r>
              <a:rPr lang="en-US" sz="600" i="0" strike="noStrike" noProof="0" dirty="0">
                <a:solidFill>
                  <a:srgbClr val="000000"/>
                </a:solidFill>
                <a:latin typeface="Noto Sans Light"/>
                <a:ea typeface="Noto Sans Light"/>
                <a:cs typeface="Noto Sans Light"/>
                <a:sym typeface="Noto Sans Light"/>
              </a:rPr>
              <a:t> de México, 2024, accessed January 6, 2025, </a:t>
            </a:r>
            <a:r>
              <a:rPr lang="en-US" sz="600" i="0" noProof="0" dirty="0">
                <a:solidFill>
                  <a:schemeClr val="dk1"/>
                </a:solidFill>
                <a:latin typeface="Noto Sans Light"/>
                <a:ea typeface="Noto Sans Light"/>
                <a:cs typeface="Noto Sans Light"/>
                <a:sym typeface="Noto Sans Light"/>
              </a:rPr>
              <a:t>https://</a:t>
            </a:r>
            <a:r>
              <a:rPr lang="en-US" sz="600" i="0" noProof="0" dirty="0" err="1">
                <a:solidFill>
                  <a:schemeClr val="dk1"/>
                </a:solidFill>
                <a:latin typeface="Noto Sans Light"/>
                <a:ea typeface="Noto Sans Light"/>
                <a:cs typeface="Noto Sans Light"/>
                <a:sym typeface="Noto Sans Light"/>
              </a:rPr>
              <a:t>www.gob.mx</a:t>
            </a:r>
            <a:r>
              <a:rPr lang="en-US" sz="600" i="0" noProof="0" dirty="0">
                <a:solidFill>
                  <a:schemeClr val="dk1"/>
                </a:solidFill>
                <a:latin typeface="Noto Sans Light"/>
                <a:ea typeface="Noto Sans Light"/>
                <a:cs typeface="Noto Sans Light"/>
                <a:sym typeface="Noto Sans Light"/>
              </a:rPr>
              <a:t>/</a:t>
            </a:r>
            <a:r>
              <a:rPr lang="en-US" sz="600" i="0" noProof="0" dirty="0" err="1">
                <a:solidFill>
                  <a:schemeClr val="dk1"/>
                </a:solidFill>
                <a:latin typeface="Noto Sans Light"/>
                <a:ea typeface="Noto Sans Light"/>
                <a:cs typeface="Noto Sans Light"/>
                <a:sym typeface="Noto Sans Light"/>
              </a:rPr>
              <a:t>cms</a:t>
            </a:r>
            <a:r>
              <a:rPr lang="en-US" sz="600" i="0" noProof="0" dirty="0">
                <a:solidFill>
                  <a:schemeClr val="dk1"/>
                </a:solidFill>
                <a:latin typeface="Noto Sans Light"/>
                <a:ea typeface="Noto Sans Light"/>
                <a:cs typeface="Noto Sans Light"/>
                <a:sym typeface="Noto Sans Light"/>
              </a:rPr>
              <a:t>/uploads/attachment/file/947099/Talento_mexicano_2da_edicion.pdf</a:t>
            </a:r>
            <a:r>
              <a:rPr lang="en-US" sz="600" i="0" strike="noStrike" noProof="0" dirty="0">
                <a:solidFill>
                  <a:schemeClr val="dk1"/>
                </a:solidFill>
                <a:latin typeface="Noto Sans Light"/>
                <a:ea typeface="Noto Sans Light"/>
                <a:cs typeface="Noto Sans Light"/>
                <a:sym typeface="Noto Sans Light"/>
              </a:rPr>
              <a:t>.</a:t>
            </a:r>
            <a:endParaRPr lang="en-US" noProof="0" dirty="0"/>
          </a:p>
        </p:txBody>
      </p:sp>
      <p:sp>
        <p:nvSpPr>
          <p:cNvPr id="460" name="Google Shape;460;p17">
            <a:extLst>
              <a:ext uri="{FF2B5EF4-FFF2-40B4-BE49-F238E27FC236}">
                <a16:creationId xmlns:a16="http://schemas.microsoft.com/office/drawing/2014/main" id="{222C3EE1-653B-C498-9B6F-5977DB4DEA06}"/>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18</a:t>
            </a:fld>
            <a:endParaRPr lang="en-US" noProof="0" dirty="0"/>
          </a:p>
        </p:txBody>
      </p:sp>
      <p:pic>
        <p:nvPicPr>
          <p:cNvPr id="461" name="Google Shape;461;p17">
            <a:extLst>
              <a:ext uri="{FF2B5EF4-FFF2-40B4-BE49-F238E27FC236}">
                <a16:creationId xmlns:a16="http://schemas.microsoft.com/office/drawing/2014/main" id="{2BC695C1-505D-099D-92D8-24937AA5CF7E}"/>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grpSp>
        <p:nvGrpSpPr>
          <p:cNvPr id="2" name="Grupo 1">
            <a:extLst>
              <a:ext uri="{FF2B5EF4-FFF2-40B4-BE49-F238E27FC236}">
                <a16:creationId xmlns:a16="http://schemas.microsoft.com/office/drawing/2014/main" id="{52805242-8B77-478F-8A62-FB4C4FE20BDF}"/>
              </a:ext>
            </a:extLst>
          </p:cNvPr>
          <p:cNvGrpSpPr/>
          <p:nvPr/>
        </p:nvGrpSpPr>
        <p:grpSpPr>
          <a:xfrm>
            <a:off x="604287" y="1556680"/>
            <a:ext cx="7063096" cy="3815265"/>
            <a:chOff x="5513813" y="1702504"/>
            <a:chExt cx="5992313" cy="3325230"/>
          </a:xfrm>
        </p:grpSpPr>
        <p:graphicFrame>
          <p:nvGraphicFramePr>
            <p:cNvPr id="6" name="Gráfico 5">
              <a:extLst>
                <a:ext uri="{FF2B5EF4-FFF2-40B4-BE49-F238E27FC236}">
                  <a16:creationId xmlns:a16="http://schemas.microsoft.com/office/drawing/2014/main" id="{673E810E-45FB-6BDD-97BA-A85D31D9B757}"/>
                </a:ext>
              </a:extLst>
            </p:cNvPr>
            <p:cNvGraphicFramePr/>
            <p:nvPr>
              <p:extLst>
                <p:ext uri="{D42A27DB-BD31-4B8C-83A1-F6EECF244321}">
                  <p14:modId xmlns:p14="http://schemas.microsoft.com/office/powerpoint/2010/main" val="3897831319"/>
                </p:ext>
              </p:extLst>
            </p:nvPr>
          </p:nvGraphicFramePr>
          <p:xfrm>
            <a:off x="5629970" y="2052321"/>
            <a:ext cx="5760000" cy="2975413"/>
          </p:xfrm>
          <a:graphic>
            <a:graphicData uri="http://schemas.openxmlformats.org/drawingml/2006/chart">
              <c:chart xmlns:c="http://schemas.openxmlformats.org/drawingml/2006/chart" xmlns:r="http://schemas.openxmlformats.org/officeDocument/2006/relationships" r:id="rId4"/>
            </a:graphicData>
          </a:graphic>
        </p:graphicFrame>
        <p:sp>
          <p:nvSpPr>
            <p:cNvPr id="9" name="Google Shape;363;p12">
              <a:extLst>
                <a:ext uri="{FF2B5EF4-FFF2-40B4-BE49-F238E27FC236}">
                  <a16:creationId xmlns:a16="http://schemas.microsoft.com/office/drawing/2014/main" id="{32CD8968-F329-3CF9-09BD-1ABDC780CE28}"/>
                </a:ext>
              </a:extLst>
            </p:cNvPr>
            <p:cNvSpPr txBox="1"/>
            <p:nvPr/>
          </p:nvSpPr>
          <p:spPr>
            <a:xfrm>
              <a:off x="5513813" y="1702504"/>
              <a:ext cx="5992313" cy="268210"/>
            </a:xfrm>
            <a:prstGeom prst="rect">
              <a:avLst/>
            </a:prstGeom>
            <a:noFill/>
            <a:ln>
              <a:noFill/>
            </a:ln>
          </p:spPr>
          <p:txBody>
            <a:bodyPr spcFirstLastPara="1" wrap="square" lIns="91425" tIns="45700" rIns="91425" bIns="45700" anchor="t" anchorCtr="0">
              <a:spAutoFit/>
            </a:bodyPr>
            <a:lstStyle/>
            <a:p>
              <a:pPr algn="ctr"/>
              <a:r>
                <a:rPr lang="en-US" sz="1400" b="1" i="0" u="none" strike="noStrike" noProof="0" dirty="0">
                  <a:solidFill>
                    <a:srgbClr val="000000"/>
                  </a:solidFill>
                  <a:latin typeface="Noto Sans"/>
                  <a:ea typeface="Noto Sans"/>
                  <a:cs typeface="Noto Sans"/>
                  <a:sym typeface="Noto Sans"/>
                </a:rPr>
                <a:t>Figure 1. Technical Graduates by Country (M</a:t>
              </a:r>
              <a:r>
                <a:rPr lang="en-US" b="1" noProof="0" dirty="0">
                  <a:latin typeface="Noto Sans"/>
                  <a:ea typeface="Noto Sans"/>
                  <a:cs typeface="Noto Sans"/>
                  <a:sym typeface="Noto Sans"/>
                </a:rPr>
                <a:t>illion</a:t>
              </a:r>
              <a:r>
                <a:rPr lang="en-US" sz="1400" b="1" i="0" u="none" strike="noStrike" noProof="0" dirty="0">
                  <a:solidFill>
                    <a:srgbClr val="000000"/>
                  </a:solidFill>
                  <a:latin typeface="Noto Sans"/>
                  <a:ea typeface="Noto Sans"/>
                  <a:cs typeface="Noto Sans"/>
                  <a:sym typeface="Noto Sans"/>
                </a:rPr>
                <a:t> USD)</a:t>
              </a:r>
              <a:endParaRPr lang="en-US" sz="1400" b="1" noProof="0" dirty="0">
                <a:solidFill>
                  <a:schemeClr val="dk1"/>
                </a:solidFill>
                <a:latin typeface="Noto Sans"/>
                <a:ea typeface="Noto Sans"/>
                <a:cs typeface="Noto Sans"/>
                <a:sym typeface="Noto Sans"/>
              </a:endParaRPr>
            </a:p>
          </p:txBody>
        </p:sp>
      </p:grpSp>
      <p:sp>
        <p:nvSpPr>
          <p:cNvPr id="3" name="Google Shape;370;p12">
            <a:extLst>
              <a:ext uri="{FF2B5EF4-FFF2-40B4-BE49-F238E27FC236}">
                <a16:creationId xmlns:a16="http://schemas.microsoft.com/office/drawing/2014/main" id="{799F519C-074F-CA28-7172-E383A8D90D6C}"/>
              </a:ext>
            </a:extLst>
          </p:cNvPr>
          <p:cNvSpPr/>
          <p:nvPr/>
        </p:nvSpPr>
        <p:spPr>
          <a:xfrm>
            <a:off x="8244729" y="2341859"/>
            <a:ext cx="3342984" cy="2174282"/>
          </a:xfrm>
          <a:prstGeom prst="roundRect">
            <a:avLst>
              <a:gd name="adj" fmla="val 16667"/>
            </a:avLst>
          </a:prstGeom>
          <a:solidFill>
            <a:schemeClr val="lt1"/>
          </a:solidFill>
          <a:ln w="25400" cap="flat" cmpd="sng">
            <a:solidFill>
              <a:srgbClr val="366B5F"/>
            </a:solidFill>
            <a:prstDash val="solid"/>
            <a:round/>
            <a:headEnd type="none" w="sm" len="sm"/>
            <a:tailEnd type="none" w="sm" len="sm"/>
          </a:ln>
        </p:spPr>
        <p:txBody>
          <a:bodyPr spcFirstLastPara="1" wrap="square" lIns="91425" tIns="45700" rIns="91425" bIns="45700" anchor="ctr" anchorCtr="0">
            <a:noAutofit/>
          </a:bodyPr>
          <a:lstStyle/>
          <a:p>
            <a:pPr algn="ctr"/>
            <a:r>
              <a:rPr lang="en-US" sz="2000"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Out of the 700 technical programs offered at the high school level, </a:t>
            </a:r>
            <a:r>
              <a:rPr lang="en-US" sz="2000"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269 are related to STEM disciplines</a:t>
            </a:r>
            <a:r>
              <a:rPr lang="en-US" sz="2000"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a:t>
            </a:r>
            <a:endParaRPr lang="en-US" sz="2000"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Google Shape;223;p4">
            <a:extLst>
              <a:ext uri="{FF2B5EF4-FFF2-40B4-BE49-F238E27FC236}">
                <a16:creationId xmlns:a16="http://schemas.microsoft.com/office/drawing/2014/main" id="{71333546-CAFD-3986-ABDB-99B700B98150}"/>
              </a:ext>
            </a:extLst>
          </p:cNvPr>
          <p:cNvSpPr txBox="1"/>
          <p:nvPr/>
        </p:nvSpPr>
        <p:spPr>
          <a:xfrm>
            <a:off x="508590" y="307879"/>
            <a:ext cx="8093923" cy="954067"/>
          </a:xfrm>
          <a:prstGeom prst="rect">
            <a:avLst/>
          </a:prstGeom>
          <a:noFill/>
          <a:ln>
            <a:noFill/>
          </a:ln>
        </p:spPr>
        <p:txBody>
          <a:bodyPr spcFirstLastPara="1" wrap="square" lIns="91425" tIns="45700" rIns="91425" bIns="45700" anchor="t" anchorCtr="0">
            <a:spAutoFit/>
          </a:bodyPr>
          <a:lstStyle/>
          <a:p>
            <a:pPr lvl="0"/>
            <a:r>
              <a:rPr lang="en-US" sz="2800" b="1" noProof="0" dirty="0">
                <a:solidFill>
                  <a:srgbClr val="621333"/>
                </a:solidFill>
                <a:latin typeface="Patria Light" pitchFamily="2" charset="0"/>
              </a:rPr>
              <a:t>Youthful </a:t>
            </a:r>
            <a:endParaRPr lang="en-US" sz="2800" noProof="0" dirty="0">
              <a:latin typeface="Patria Light" pitchFamily="2" charset="0"/>
            </a:endParaRPr>
          </a:p>
          <a:p>
            <a:pPr lvl="0"/>
            <a:r>
              <a:rPr lang="en-US" sz="2800" b="1" noProof="0" dirty="0">
                <a:solidFill>
                  <a:srgbClr val="621333"/>
                </a:solidFill>
                <a:latin typeface="Patria Light" pitchFamily="2" charset="0"/>
              </a:rPr>
              <a:t>and Skilled Workforce</a:t>
            </a:r>
            <a:r>
              <a:rPr lang="en-US" sz="2800" b="1" baseline="30000" noProof="0" dirty="0">
                <a:solidFill>
                  <a:srgbClr val="621333"/>
                </a:solidFill>
                <a:latin typeface="Patria Light" pitchFamily="2" charset="0"/>
              </a:rPr>
              <a:t>1</a:t>
            </a:r>
            <a:endParaRPr lang="en-US" sz="2800" noProof="0" dirty="0">
              <a:latin typeface="Patria Light" pitchFamily="2" charset="0"/>
            </a:endParaRPr>
          </a:p>
        </p:txBody>
      </p:sp>
    </p:spTree>
    <p:extLst>
      <p:ext uri="{BB962C8B-B14F-4D97-AF65-F5344CB8AC3E}">
        <p14:creationId xmlns:p14="http://schemas.microsoft.com/office/powerpoint/2010/main" val="394286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33422BDE-3A97-4675-CDD5-8665CF922ABD}"/>
            </a:ext>
          </a:extLst>
        </p:cNvPr>
        <p:cNvGrpSpPr/>
        <p:nvPr/>
      </p:nvGrpSpPr>
      <p:grpSpPr>
        <a:xfrm>
          <a:off x="0" y="0"/>
          <a:ext cx="0" cy="0"/>
          <a:chOff x="0" y="0"/>
          <a:chExt cx="0" cy="0"/>
        </a:xfrm>
      </p:grpSpPr>
      <p:sp>
        <p:nvSpPr>
          <p:cNvPr id="459" name="Google Shape;459;p17">
            <a:extLst>
              <a:ext uri="{FF2B5EF4-FFF2-40B4-BE49-F238E27FC236}">
                <a16:creationId xmlns:a16="http://schemas.microsoft.com/office/drawing/2014/main" id="{1CF2B386-8625-536E-C2C1-D1BA83F55864}"/>
              </a:ext>
            </a:extLst>
          </p:cNvPr>
          <p:cNvSpPr txBox="1"/>
          <p:nvPr/>
        </p:nvSpPr>
        <p:spPr>
          <a:xfrm>
            <a:off x="3222574" y="6227750"/>
            <a:ext cx="573246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a:t>
            </a:r>
            <a:r>
              <a:rPr lang="en-US" sz="600" i="0" strike="noStrike" noProof="0" dirty="0" err="1">
                <a:solidFill>
                  <a:srgbClr val="000000"/>
                </a:solidFill>
                <a:latin typeface="Noto Sans Light"/>
                <a:ea typeface="Noto Sans Light"/>
                <a:cs typeface="Noto Sans Light"/>
                <a:sym typeface="Noto Sans Light"/>
              </a:rPr>
              <a:t>Secretaría</a:t>
            </a:r>
            <a:r>
              <a:rPr lang="en-US" sz="600" i="0" strike="noStrike" noProof="0" dirty="0">
                <a:solidFill>
                  <a:srgbClr val="000000"/>
                </a:solidFill>
                <a:latin typeface="Noto Sans Light"/>
                <a:ea typeface="Noto Sans Light"/>
                <a:cs typeface="Noto Sans Light"/>
                <a:sym typeface="Noto Sans Light"/>
              </a:rPr>
              <a:t> de Economía, </a:t>
            </a:r>
            <a:r>
              <a:rPr lang="en-US" sz="600" i="0" strike="noStrike" noProof="0" dirty="0" err="1">
                <a:solidFill>
                  <a:srgbClr val="000000"/>
                </a:solidFill>
                <a:latin typeface="Noto Sans Light"/>
                <a:ea typeface="Noto Sans Light"/>
                <a:cs typeface="Noto Sans Light"/>
                <a:sym typeface="Noto Sans Light"/>
              </a:rPr>
              <a:t>Subsecretaría</a:t>
            </a:r>
            <a:r>
              <a:rPr lang="en-US" sz="600" i="0" strike="noStrike" noProof="0" dirty="0">
                <a:solidFill>
                  <a:srgbClr val="000000"/>
                </a:solidFill>
                <a:latin typeface="Noto Sans Light"/>
                <a:ea typeface="Noto Sans Light"/>
                <a:cs typeface="Noto Sans Light"/>
                <a:sym typeface="Noto Sans Light"/>
              </a:rPr>
              <a:t> de Comercio Exterior, </a:t>
            </a:r>
            <a:r>
              <a:rPr lang="en-US" sz="600" i="1" strike="noStrike" noProof="0" dirty="0">
                <a:solidFill>
                  <a:srgbClr val="000000"/>
                </a:solidFill>
                <a:latin typeface="Noto Sans Light"/>
                <a:ea typeface="Noto Sans Light"/>
                <a:cs typeface="Noto Sans Light"/>
                <a:sym typeface="Noto Sans Light"/>
              </a:rPr>
              <a:t>El Poder del Talento Mexicano: </a:t>
            </a:r>
            <a:r>
              <a:rPr lang="en-US" sz="600" i="1" strike="noStrike" noProof="0" dirty="0" err="1">
                <a:solidFill>
                  <a:srgbClr val="000000"/>
                </a:solidFill>
                <a:latin typeface="Noto Sans Light"/>
                <a:ea typeface="Noto Sans Light"/>
                <a:cs typeface="Noto Sans Light"/>
                <a:sym typeface="Noto Sans Light"/>
              </a:rPr>
              <a:t>Transformando</a:t>
            </a:r>
            <a:r>
              <a:rPr lang="en-US" sz="600" i="1" strike="noStrike" noProof="0" dirty="0">
                <a:solidFill>
                  <a:srgbClr val="000000"/>
                </a:solidFill>
                <a:latin typeface="Noto Sans Light"/>
                <a:ea typeface="Noto Sans Light"/>
                <a:cs typeface="Noto Sans Light"/>
                <a:sym typeface="Noto Sans Light"/>
              </a:rPr>
              <a:t> </a:t>
            </a:r>
            <a:r>
              <a:rPr lang="en-US" sz="600" i="1" strike="noStrike" noProof="0" dirty="0" err="1">
                <a:solidFill>
                  <a:srgbClr val="000000"/>
                </a:solidFill>
                <a:latin typeface="Noto Sans Light"/>
                <a:ea typeface="Noto Sans Light"/>
                <a:cs typeface="Noto Sans Light"/>
                <a:sym typeface="Noto Sans Light"/>
              </a:rPr>
              <a:t>regiones,</a:t>
            </a:r>
            <a:r>
              <a:rPr lang="en-US" sz="600" i="0" strike="noStrike" noProof="0" dirty="0" err="1">
                <a:solidFill>
                  <a:srgbClr val="000000"/>
                </a:solidFill>
                <a:latin typeface="Noto Sans Light"/>
                <a:ea typeface="Noto Sans Light"/>
                <a:cs typeface="Noto Sans Light"/>
                <a:sym typeface="Noto Sans Light"/>
              </a:rPr>
              <a:t>Ciudad</a:t>
            </a:r>
            <a:r>
              <a:rPr lang="en-US" sz="600" i="0" strike="noStrike" noProof="0" dirty="0">
                <a:solidFill>
                  <a:srgbClr val="000000"/>
                </a:solidFill>
                <a:latin typeface="Noto Sans Light"/>
                <a:ea typeface="Noto Sans Light"/>
                <a:cs typeface="Noto Sans Light"/>
                <a:sym typeface="Noto Sans Light"/>
              </a:rPr>
              <a:t> de México, 2024, accessed January 6, 2025, </a:t>
            </a:r>
            <a:r>
              <a:rPr lang="en-US" sz="600" i="0" noProof="0" dirty="0">
                <a:solidFill>
                  <a:schemeClr val="dk1"/>
                </a:solidFill>
                <a:latin typeface="Noto Sans Light"/>
                <a:ea typeface="Noto Sans Light"/>
                <a:cs typeface="Noto Sans Light"/>
                <a:sym typeface="Noto Sans Light"/>
              </a:rPr>
              <a:t>https://</a:t>
            </a:r>
            <a:r>
              <a:rPr lang="en-US" sz="600" i="0" noProof="0" dirty="0" err="1">
                <a:solidFill>
                  <a:schemeClr val="dk1"/>
                </a:solidFill>
                <a:latin typeface="Noto Sans Light"/>
                <a:ea typeface="Noto Sans Light"/>
                <a:cs typeface="Noto Sans Light"/>
                <a:sym typeface="Noto Sans Light"/>
              </a:rPr>
              <a:t>www.gob.mx</a:t>
            </a:r>
            <a:r>
              <a:rPr lang="en-US" sz="600" i="0" noProof="0" dirty="0">
                <a:solidFill>
                  <a:schemeClr val="dk1"/>
                </a:solidFill>
                <a:latin typeface="Noto Sans Light"/>
                <a:ea typeface="Noto Sans Light"/>
                <a:cs typeface="Noto Sans Light"/>
                <a:sym typeface="Noto Sans Light"/>
              </a:rPr>
              <a:t>/</a:t>
            </a:r>
            <a:r>
              <a:rPr lang="en-US" sz="600" i="0" noProof="0" dirty="0" err="1">
                <a:solidFill>
                  <a:schemeClr val="dk1"/>
                </a:solidFill>
                <a:latin typeface="Noto Sans Light"/>
                <a:ea typeface="Noto Sans Light"/>
                <a:cs typeface="Noto Sans Light"/>
                <a:sym typeface="Noto Sans Light"/>
              </a:rPr>
              <a:t>cms</a:t>
            </a:r>
            <a:r>
              <a:rPr lang="en-US" sz="600" i="0" noProof="0" dirty="0">
                <a:solidFill>
                  <a:schemeClr val="dk1"/>
                </a:solidFill>
                <a:latin typeface="Noto Sans Light"/>
                <a:ea typeface="Noto Sans Light"/>
                <a:cs typeface="Noto Sans Light"/>
                <a:sym typeface="Noto Sans Light"/>
              </a:rPr>
              <a:t>/uploads/attachment/file/947099/Talento_mexicano_2da_edicion.pdf</a:t>
            </a:r>
            <a:r>
              <a:rPr lang="en-US" sz="600" i="0" strike="noStrike" noProof="0" dirty="0">
                <a:solidFill>
                  <a:schemeClr val="dk1"/>
                </a:solidFill>
                <a:latin typeface="Noto Sans Light"/>
                <a:ea typeface="Noto Sans Light"/>
                <a:cs typeface="Noto Sans Light"/>
                <a:sym typeface="Noto Sans Light"/>
              </a:rPr>
              <a:t>.</a:t>
            </a:r>
            <a:endParaRPr lang="en-US" noProof="0" dirty="0"/>
          </a:p>
        </p:txBody>
      </p:sp>
      <p:sp>
        <p:nvSpPr>
          <p:cNvPr id="460" name="Google Shape;460;p17">
            <a:extLst>
              <a:ext uri="{FF2B5EF4-FFF2-40B4-BE49-F238E27FC236}">
                <a16:creationId xmlns:a16="http://schemas.microsoft.com/office/drawing/2014/main" id="{3E6BBDB4-7F31-243C-8882-5277B96458C2}"/>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19</a:t>
            </a:fld>
            <a:endParaRPr lang="en-US" noProof="0" dirty="0"/>
          </a:p>
        </p:txBody>
      </p:sp>
      <p:pic>
        <p:nvPicPr>
          <p:cNvPr id="461" name="Google Shape;461;p17">
            <a:extLst>
              <a:ext uri="{FF2B5EF4-FFF2-40B4-BE49-F238E27FC236}">
                <a16:creationId xmlns:a16="http://schemas.microsoft.com/office/drawing/2014/main" id="{A6A9A896-DCCF-8ACD-650C-05C728E75EE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8" name="Elipse 7">
            <a:extLst>
              <a:ext uri="{FF2B5EF4-FFF2-40B4-BE49-F238E27FC236}">
                <a16:creationId xmlns:a16="http://schemas.microsoft.com/office/drawing/2014/main" id="{D065AC87-E10C-3BBB-D57C-93DCF67F8BEB}"/>
              </a:ext>
            </a:extLst>
          </p:cNvPr>
          <p:cNvSpPr/>
          <p:nvPr/>
        </p:nvSpPr>
        <p:spPr>
          <a:xfrm>
            <a:off x="1356806" y="1520866"/>
            <a:ext cx="928686" cy="954067"/>
          </a:xfrm>
          <a:prstGeom prst="ellipse">
            <a:avLst/>
          </a:prstGeom>
          <a:solidFill>
            <a:srgbClr val="366B5F"/>
          </a:solidFill>
          <a:ln>
            <a:solidFill>
              <a:srgbClr val="366B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Elipse 9">
            <a:extLst>
              <a:ext uri="{FF2B5EF4-FFF2-40B4-BE49-F238E27FC236}">
                <a16:creationId xmlns:a16="http://schemas.microsoft.com/office/drawing/2014/main" id="{E235AFA4-012B-A68A-F3E9-CCC96C427F7B}"/>
              </a:ext>
            </a:extLst>
          </p:cNvPr>
          <p:cNvSpPr/>
          <p:nvPr/>
        </p:nvSpPr>
        <p:spPr>
          <a:xfrm>
            <a:off x="4788308" y="2474933"/>
            <a:ext cx="928686" cy="954067"/>
          </a:xfrm>
          <a:prstGeom prst="ellipse">
            <a:avLst/>
          </a:prstGeom>
          <a:solidFill>
            <a:srgbClr val="366B5F"/>
          </a:solidFill>
          <a:ln>
            <a:solidFill>
              <a:srgbClr val="366B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Elipse 10">
            <a:extLst>
              <a:ext uri="{FF2B5EF4-FFF2-40B4-BE49-F238E27FC236}">
                <a16:creationId xmlns:a16="http://schemas.microsoft.com/office/drawing/2014/main" id="{A4A5A25D-D85C-BD02-7F14-EED415FAF84D}"/>
              </a:ext>
            </a:extLst>
          </p:cNvPr>
          <p:cNvSpPr/>
          <p:nvPr/>
        </p:nvSpPr>
        <p:spPr>
          <a:xfrm>
            <a:off x="1356806" y="3429000"/>
            <a:ext cx="928686" cy="954067"/>
          </a:xfrm>
          <a:prstGeom prst="ellipse">
            <a:avLst/>
          </a:prstGeom>
          <a:solidFill>
            <a:srgbClr val="366B5F"/>
          </a:solidFill>
          <a:ln>
            <a:solidFill>
              <a:srgbClr val="366B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Elipse 11">
            <a:extLst>
              <a:ext uri="{FF2B5EF4-FFF2-40B4-BE49-F238E27FC236}">
                <a16:creationId xmlns:a16="http://schemas.microsoft.com/office/drawing/2014/main" id="{47DB39F6-04B2-DBF4-A082-25386BD4F424}"/>
              </a:ext>
            </a:extLst>
          </p:cNvPr>
          <p:cNvSpPr/>
          <p:nvPr/>
        </p:nvSpPr>
        <p:spPr>
          <a:xfrm>
            <a:off x="4788308" y="4383067"/>
            <a:ext cx="928686" cy="954067"/>
          </a:xfrm>
          <a:prstGeom prst="ellipse">
            <a:avLst/>
          </a:prstGeom>
          <a:solidFill>
            <a:srgbClr val="366B5F"/>
          </a:solidFill>
          <a:ln>
            <a:solidFill>
              <a:srgbClr val="366B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CuadroTexto 13">
            <a:extLst>
              <a:ext uri="{FF2B5EF4-FFF2-40B4-BE49-F238E27FC236}">
                <a16:creationId xmlns:a16="http://schemas.microsoft.com/office/drawing/2014/main" id="{CD2F6BC2-3A8B-684F-76F9-44E01F6FD430}"/>
              </a:ext>
            </a:extLst>
          </p:cNvPr>
          <p:cNvSpPr txBox="1"/>
          <p:nvPr/>
        </p:nvSpPr>
        <p:spPr>
          <a:xfrm>
            <a:off x="2499804" y="1736291"/>
            <a:ext cx="2657474" cy="523220"/>
          </a:xfrm>
          <a:prstGeom prst="rect">
            <a:avLst/>
          </a:prstGeom>
          <a:noFill/>
        </p:spPr>
        <p:txBody>
          <a:bodyPr wrap="square" rtlCol="0">
            <a:spAutoFit/>
          </a:bodyPr>
          <a:lstStyle/>
          <a:p>
            <a:r>
              <a:rPr lang="en-US" b="1" noProof="0" dirty="0">
                <a:latin typeface="Noto Sans" panose="020B0502040504020204" pitchFamily="34" charset="0"/>
                <a:ea typeface="Noto Sans" panose="020B0502040504020204" pitchFamily="34" charset="0"/>
                <a:cs typeface="Noto Sans" panose="020B0502040504020204" pitchFamily="34" charset="0"/>
              </a:rPr>
              <a:t>Energy</a:t>
            </a:r>
            <a:r>
              <a:rPr lang="en-US" noProof="0" dirty="0">
                <a:latin typeface="Noto Sans" panose="020B0502040504020204" pitchFamily="34" charset="0"/>
                <a:ea typeface="Noto Sans" panose="020B0502040504020204" pitchFamily="34" charset="0"/>
                <a:cs typeface="Noto Sans" panose="020B0502040504020204" pitchFamily="34" charset="0"/>
              </a:rPr>
              <a:t>: Innovation for</a:t>
            </a:r>
            <a:br>
              <a:rPr lang="en-US" noProof="0" dirty="0">
                <a:latin typeface="Noto Sans" panose="020B0502040504020204" pitchFamily="34" charset="0"/>
                <a:ea typeface="Noto Sans" panose="020B0502040504020204" pitchFamily="34" charset="0"/>
                <a:cs typeface="Noto Sans" panose="020B0502040504020204" pitchFamily="34" charset="0"/>
              </a:rPr>
            </a:br>
            <a:r>
              <a:rPr lang="en-US" noProof="0" dirty="0">
                <a:latin typeface="Noto Sans" panose="020B0502040504020204" pitchFamily="34" charset="0"/>
                <a:ea typeface="Noto Sans" panose="020B0502040504020204" pitchFamily="34" charset="0"/>
                <a:cs typeface="Noto Sans" panose="020B0502040504020204" pitchFamily="34" charset="0"/>
              </a:rPr>
              <a:t>the energy transition</a:t>
            </a:r>
          </a:p>
        </p:txBody>
      </p:sp>
      <p:sp>
        <p:nvSpPr>
          <p:cNvPr id="16" name="CuadroTexto 15">
            <a:extLst>
              <a:ext uri="{FF2B5EF4-FFF2-40B4-BE49-F238E27FC236}">
                <a16:creationId xmlns:a16="http://schemas.microsoft.com/office/drawing/2014/main" id="{A8DBDC16-F7E9-2E12-6E75-8C65B88134F8}"/>
              </a:ext>
            </a:extLst>
          </p:cNvPr>
          <p:cNvSpPr txBox="1"/>
          <p:nvPr/>
        </p:nvSpPr>
        <p:spPr>
          <a:xfrm>
            <a:off x="728153" y="2691389"/>
            <a:ext cx="3845843" cy="523220"/>
          </a:xfrm>
          <a:prstGeom prst="rect">
            <a:avLst/>
          </a:prstGeom>
          <a:noFill/>
        </p:spPr>
        <p:txBody>
          <a:bodyPr wrap="square" rtlCol="0">
            <a:spAutoFit/>
          </a:bodyPr>
          <a:lstStyle/>
          <a:p>
            <a:pPr algn="r"/>
            <a:r>
              <a:rPr lang="en-US" b="1" noProof="0" dirty="0">
                <a:latin typeface="Noto Sans" panose="020B0502040504020204" pitchFamily="34" charset="0"/>
                <a:ea typeface="Noto Sans" panose="020B0502040504020204" pitchFamily="34" charset="0"/>
                <a:cs typeface="Noto Sans" panose="020B0502040504020204" pitchFamily="34" charset="0"/>
              </a:rPr>
              <a:t>Semiconductors</a:t>
            </a:r>
            <a:r>
              <a:rPr lang="en-US" noProof="0" dirty="0">
                <a:latin typeface="Noto Sans" panose="020B0502040504020204" pitchFamily="34" charset="0"/>
                <a:ea typeface="Noto Sans" panose="020B0502040504020204" pitchFamily="34" charset="0"/>
                <a:cs typeface="Noto Sans" panose="020B0502040504020204" pitchFamily="34" charset="0"/>
              </a:rPr>
              <a:t>: Technological </a:t>
            </a:r>
            <a:br>
              <a:rPr lang="en-US" noProof="0" dirty="0">
                <a:latin typeface="Noto Sans" panose="020B0502040504020204" pitchFamily="34" charset="0"/>
                <a:ea typeface="Noto Sans" panose="020B0502040504020204" pitchFamily="34" charset="0"/>
                <a:cs typeface="Noto Sans" panose="020B0502040504020204" pitchFamily="34" charset="0"/>
              </a:rPr>
            </a:br>
            <a:r>
              <a:rPr lang="en-US" noProof="0" dirty="0">
                <a:latin typeface="Noto Sans" panose="020B0502040504020204" pitchFamily="34" charset="0"/>
                <a:ea typeface="Noto Sans" panose="020B0502040504020204" pitchFamily="34" charset="0"/>
                <a:cs typeface="Noto Sans" panose="020B0502040504020204" pitchFamily="34" charset="0"/>
              </a:rPr>
              <a:t>foundation for advanced manufacturing</a:t>
            </a:r>
          </a:p>
        </p:txBody>
      </p:sp>
      <p:sp>
        <p:nvSpPr>
          <p:cNvPr id="17" name="CuadroTexto 16">
            <a:extLst>
              <a:ext uri="{FF2B5EF4-FFF2-40B4-BE49-F238E27FC236}">
                <a16:creationId xmlns:a16="http://schemas.microsoft.com/office/drawing/2014/main" id="{8DA2033A-2337-8D19-049B-18D83B1BF982}"/>
              </a:ext>
            </a:extLst>
          </p:cNvPr>
          <p:cNvSpPr txBox="1"/>
          <p:nvPr/>
        </p:nvSpPr>
        <p:spPr>
          <a:xfrm>
            <a:off x="2499804" y="3643392"/>
            <a:ext cx="3000374" cy="523220"/>
          </a:xfrm>
          <a:prstGeom prst="rect">
            <a:avLst/>
          </a:prstGeom>
          <a:noFill/>
        </p:spPr>
        <p:txBody>
          <a:bodyPr wrap="square" rtlCol="0">
            <a:spAutoFit/>
          </a:bodyPr>
          <a:lstStyle/>
          <a:p>
            <a:r>
              <a:rPr lang="en-US" b="1" noProof="0" dirty="0">
                <a:latin typeface="Noto Sans" panose="020B0502040504020204" pitchFamily="34" charset="0"/>
                <a:ea typeface="Noto Sans" panose="020B0502040504020204" pitchFamily="34" charset="0"/>
                <a:cs typeface="Noto Sans" panose="020B0502040504020204" pitchFamily="34" charset="0"/>
              </a:rPr>
              <a:t>Electromobility</a:t>
            </a:r>
            <a:r>
              <a:rPr lang="en-US" noProof="0" dirty="0">
                <a:latin typeface="Noto Sans" panose="020B0502040504020204" pitchFamily="34" charset="0"/>
                <a:ea typeface="Noto Sans" panose="020B0502040504020204" pitchFamily="34" charset="0"/>
                <a:cs typeface="Noto Sans" panose="020B0502040504020204" pitchFamily="34" charset="0"/>
              </a:rPr>
              <a:t>: Innovation for the automotive industry.</a:t>
            </a:r>
          </a:p>
        </p:txBody>
      </p:sp>
      <p:sp>
        <p:nvSpPr>
          <p:cNvPr id="18" name="CuadroTexto 17">
            <a:extLst>
              <a:ext uri="{FF2B5EF4-FFF2-40B4-BE49-F238E27FC236}">
                <a16:creationId xmlns:a16="http://schemas.microsoft.com/office/drawing/2014/main" id="{57D38AEB-7026-C0AE-E7D6-CB05D070D0C9}"/>
              </a:ext>
            </a:extLst>
          </p:cNvPr>
          <p:cNvSpPr txBox="1"/>
          <p:nvPr/>
        </p:nvSpPr>
        <p:spPr>
          <a:xfrm>
            <a:off x="1142491" y="4598490"/>
            <a:ext cx="3431505" cy="523220"/>
          </a:xfrm>
          <a:prstGeom prst="rect">
            <a:avLst/>
          </a:prstGeom>
          <a:noFill/>
        </p:spPr>
        <p:txBody>
          <a:bodyPr wrap="square" rtlCol="0">
            <a:spAutoFit/>
          </a:bodyPr>
          <a:lstStyle/>
          <a:p>
            <a:pPr algn="r"/>
            <a:r>
              <a:rPr lang="en-US" b="1" noProof="0" dirty="0">
                <a:latin typeface="Noto Sans" panose="020B0502040504020204" pitchFamily="34" charset="0"/>
                <a:ea typeface="Noto Sans" panose="020B0502040504020204" pitchFamily="34" charset="0"/>
                <a:cs typeface="Noto Sans" panose="020B0502040504020204" pitchFamily="34" charset="0"/>
              </a:rPr>
              <a:t>Cybersecurity</a:t>
            </a:r>
            <a:r>
              <a:rPr lang="en-US" noProof="0" dirty="0">
                <a:latin typeface="Noto Sans" panose="020B0502040504020204" pitchFamily="34" charset="0"/>
                <a:ea typeface="Noto Sans" panose="020B0502040504020204" pitchFamily="34" charset="0"/>
                <a:cs typeface="Noto Sans" panose="020B0502040504020204" pitchFamily="34" charset="0"/>
              </a:rPr>
              <a:t>: Protection of </a:t>
            </a:r>
            <a:br>
              <a:rPr lang="en-US" noProof="0" dirty="0">
                <a:latin typeface="Noto Sans" panose="020B0502040504020204" pitchFamily="34" charset="0"/>
                <a:ea typeface="Noto Sans" panose="020B0502040504020204" pitchFamily="34" charset="0"/>
                <a:cs typeface="Noto Sans" panose="020B0502040504020204" pitchFamily="34" charset="0"/>
              </a:rPr>
            </a:br>
            <a:r>
              <a:rPr lang="en-US" noProof="0" dirty="0">
                <a:latin typeface="Noto Sans" panose="020B0502040504020204" pitchFamily="34" charset="0"/>
                <a:ea typeface="Noto Sans" panose="020B0502040504020204" pitchFamily="34" charset="0"/>
                <a:cs typeface="Noto Sans" panose="020B0502040504020204" pitchFamily="34" charset="0"/>
              </a:rPr>
              <a:t>digital and productive infrastructure</a:t>
            </a:r>
          </a:p>
        </p:txBody>
      </p:sp>
      <p:cxnSp>
        <p:nvCxnSpPr>
          <p:cNvPr id="20" name="Conector recto 19">
            <a:extLst>
              <a:ext uri="{FF2B5EF4-FFF2-40B4-BE49-F238E27FC236}">
                <a16:creationId xmlns:a16="http://schemas.microsoft.com/office/drawing/2014/main" id="{7DA9B654-142C-5BFB-F5A4-484C20E226B4}"/>
              </a:ext>
            </a:extLst>
          </p:cNvPr>
          <p:cNvCxnSpPr>
            <a:cxnSpLocks/>
            <a:stCxn id="8" idx="0"/>
          </p:cNvCxnSpPr>
          <p:nvPr/>
        </p:nvCxnSpPr>
        <p:spPr>
          <a:xfrm>
            <a:off x="1821149" y="1520866"/>
            <a:ext cx="3550441" cy="0"/>
          </a:xfrm>
          <a:prstGeom prst="line">
            <a:avLst/>
          </a:prstGeom>
          <a:ln w="25400">
            <a:solidFill>
              <a:srgbClr val="366B5F">
                <a:alpha val="46000"/>
              </a:srgbClr>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FE39EAA6-2D0D-C5F9-C5E6-49FD74880F39}"/>
              </a:ext>
            </a:extLst>
          </p:cNvPr>
          <p:cNvCxnSpPr>
            <a:cxnSpLocks/>
          </p:cNvCxnSpPr>
          <p:nvPr/>
        </p:nvCxnSpPr>
        <p:spPr>
          <a:xfrm>
            <a:off x="1821149" y="2474933"/>
            <a:ext cx="3550441" cy="0"/>
          </a:xfrm>
          <a:prstGeom prst="line">
            <a:avLst/>
          </a:prstGeom>
          <a:ln w="25400">
            <a:solidFill>
              <a:srgbClr val="366B5F">
                <a:alpha val="46000"/>
              </a:srgbClr>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E1499929-2CA1-15F8-6612-0ACCE3D7A348}"/>
              </a:ext>
            </a:extLst>
          </p:cNvPr>
          <p:cNvCxnSpPr>
            <a:cxnSpLocks/>
          </p:cNvCxnSpPr>
          <p:nvPr/>
        </p:nvCxnSpPr>
        <p:spPr>
          <a:xfrm>
            <a:off x="1716374" y="3429000"/>
            <a:ext cx="3550441" cy="0"/>
          </a:xfrm>
          <a:prstGeom prst="line">
            <a:avLst/>
          </a:prstGeom>
          <a:ln w="25400">
            <a:solidFill>
              <a:srgbClr val="366B5F">
                <a:alpha val="46000"/>
              </a:srgbClr>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ED998A8-C409-58C1-FEBC-8E5B92635B04}"/>
              </a:ext>
            </a:extLst>
          </p:cNvPr>
          <p:cNvCxnSpPr>
            <a:cxnSpLocks/>
          </p:cNvCxnSpPr>
          <p:nvPr/>
        </p:nvCxnSpPr>
        <p:spPr>
          <a:xfrm>
            <a:off x="1759238" y="4365934"/>
            <a:ext cx="3550441" cy="0"/>
          </a:xfrm>
          <a:prstGeom prst="line">
            <a:avLst/>
          </a:prstGeom>
          <a:ln w="25400">
            <a:solidFill>
              <a:srgbClr val="366B5F">
                <a:alpha val="46000"/>
              </a:srgb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EE2D7716-7AAE-4EB8-B021-2985B1E776AB}"/>
              </a:ext>
            </a:extLst>
          </p:cNvPr>
          <p:cNvCxnSpPr>
            <a:cxnSpLocks/>
          </p:cNvCxnSpPr>
          <p:nvPr/>
        </p:nvCxnSpPr>
        <p:spPr>
          <a:xfrm>
            <a:off x="1716374" y="5329465"/>
            <a:ext cx="3550441" cy="0"/>
          </a:xfrm>
          <a:prstGeom prst="line">
            <a:avLst/>
          </a:prstGeom>
          <a:ln w="25400">
            <a:solidFill>
              <a:srgbClr val="366B5F">
                <a:alpha val="46000"/>
              </a:srgbClr>
            </a:solidFill>
          </a:ln>
        </p:spPr>
        <p:style>
          <a:lnRef idx="1">
            <a:schemeClr val="accent1"/>
          </a:lnRef>
          <a:fillRef idx="0">
            <a:schemeClr val="accent1"/>
          </a:fillRef>
          <a:effectRef idx="0">
            <a:schemeClr val="accent1"/>
          </a:effectRef>
          <a:fontRef idx="minor">
            <a:schemeClr val="tx1"/>
          </a:fontRef>
        </p:style>
      </p:cxnSp>
      <p:pic>
        <p:nvPicPr>
          <p:cNvPr id="30" name="Gráfico 29" descr="Car con relleno sólido">
            <a:extLst>
              <a:ext uri="{FF2B5EF4-FFF2-40B4-BE49-F238E27FC236}">
                <a16:creationId xmlns:a16="http://schemas.microsoft.com/office/drawing/2014/main" id="{25CBC7E4-2451-BDC0-53AA-06A3C4DB4B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8082" y="3532967"/>
            <a:ext cx="746133" cy="746133"/>
          </a:xfrm>
          <a:prstGeom prst="rect">
            <a:avLst/>
          </a:prstGeom>
        </p:spPr>
      </p:pic>
      <p:pic>
        <p:nvPicPr>
          <p:cNvPr id="35" name="Gráfico 34" descr="Plugged Unplugged con relleno sólido">
            <a:extLst>
              <a:ext uri="{FF2B5EF4-FFF2-40B4-BE49-F238E27FC236}">
                <a16:creationId xmlns:a16="http://schemas.microsoft.com/office/drawing/2014/main" id="{3258E0C7-583A-9856-EA98-27AC174352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4957" y="1649049"/>
            <a:ext cx="712382" cy="712382"/>
          </a:xfrm>
          <a:prstGeom prst="rect">
            <a:avLst/>
          </a:prstGeom>
        </p:spPr>
      </p:pic>
      <p:pic>
        <p:nvPicPr>
          <p:cNvPr id="37" name="Gráfico 36" descr="Internet con relleno sólido">
            <a:extLst>
              <a:ext uri="{FF2B5EF4-FFF2-40B4-BE49-F238E27FC236}">
                <a16:creationId xmlns:a16="http://schemas.microsoft.com/office/drawing/2014/main" id="{C0601378-F049-0978-0552-A10C956353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74550" y="4476540"/>
            <a:ext cx="784530" cy="784530"/>
          </a:xfrm>
          <a:prstGeom prst="rect">
            <a:avLst/>
          </a:prstGeom>
        </p:spPr>
      </p:pic>
      <p:pic>
        <p:nvPicPr>
          <p:cNvPr id="39" name="Gráfico 38" descr="Processor con relleno sólido">
            <a:extLst>
              <a:ext uri="{FF2B5EF4-FFF2-40B4-BE49-F238E27FC236}">
                <a16:creationId xmlns:a16="http://schemas.microsoft.com/office/drawing/2014/main" id="{F2058224-F241-D91C-3572-5BC6C0B74D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03799" y="2603114"/>
            <a:ext cx="697704" cy="697704"/>
          </a:xfrm>
          <a:prstGeom prst="rect">
            <a:avLst/>
          </a:prstGeom>
        </p:spPr>
      </p:pic>
      <p:sp>
        <p:nvSpPr>
          <p:cNvPr id="41" name="Google Shape;370;p12">
            <a:extLst>
              <a:ext uri="{FF2B5EF4-FFF2-40B4-BE49-F238E27FC236}">
                <a16:creationId xmlns:a16="http://schemas.microsoft.com/office/drawing/2014/main" id="{A327ACF9-471D-37BA-E3A9-87E462384BCC}"/>
              </a:ext>
            </a:extLst>
          </p:cNvPr>
          <p:cNvSpPr/>
          <p:nvPr/>
        </p:nvSpPr>
        <p:spPr>
          <a:xfrm>
            <a:off x="6936725" y="1458840"/>
            <a:ext cx="4527121" cy="1016089"/>
          </a:xfrm>
          <a:prstGeom prst="roundRect">
            <a:avLst>
              <a:gd name="adj" fmla="val 16667"/>
            </a:avLst>
          </a:prstGeom>
          <a:solidFill>
            <a:schemeClr val="lt1"/>
          </a:solidFill>
          <a:ln w="25400" cap="flat" cmpd="sng">
            <a:solidFill>
              <a:srgbClr val="DCC8A2"/>
            </a:solidFill>
            <a:prstDash val="solid"/>
            <a:round/>
            <a:headEnd type="none" w="sm" len="sm"/>
            <a:tailEnd type="none" w="sm" len="sm"/>
          </a:ln>
        </p:spPr>
        <p:txBody>
          <a:bodyPr spcFirstLastPara="1" wrap="square" lIns="91425" tIns="45700" rIns="91425" bIns="45700" anchor="ctr" anchorCtr="0">
            <a:noAutofit/>
          </a:bodyPr>
          <a:lstStyle/>
          <a:p>
            <a:pPr algn="ct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Mexico </a:t>
            </a:r>
            <a:r>
              <a:rPr lang="en-US"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has 50 research centers and laboratories </a:t>
            </a: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focused on innovation in industries such as electricity and electronics.</a:t>
            </a:r>
            <a:endParaRPr lang="en-US"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5" name="Google Shape;370;p12">
            <a:extLst>
              <a:ext uri="{FF2B5EF4-FFF2-40B4-BE49-F238E27FC236}">
                <a16:creationId xmlns:a16="http://schemas.microsoft.com/office/drawing/2014/main" id="{954476E9-420F-89A1-1298-0B3A44EB84E2}"/>
              </a:ext>
            </a:extLst>
          </p:cNvPr>
          <p:cNvSpPr/>
          <p:nvPr/>
        </p:nvSpPr>
        <p:spPr>
          <a:xfrm>
            <a:off x="6936725" y="2727945"/>
            <a:ext cx="4527121" cy="1551149"/>
          </a:xfrm>
          <a:prstGeom prst="roundRect">
            <a:avLst>
              <a:gd name="adj" fmla="val 16667"/>
            </a:avLst>
          </a:prstGeom>
          <a:solidFill>
            <a:schemeClr val="lt1"/>
          </a:solidFill>
          <a:ln w="25400" cap="flat" cmpd="sng">
            <a:solidFill>
              <a:srgbClr val="DCC8A2"/>
            </a:solidFill>
            <a:prstDash val="solid"/>
            <a:round/>
            <a:headEnd type="none" w="sm" len="sm"/>
            <a:tailEnd type="none" w="sm" len="sm"/>
          </a:ln>
        </p:spPr>
        <p:txBody>
          <a:bodyPr spcFirstLastPara="1" wrap="square" lIns="91425" tIns="45700" rIns="91425" bIns="45700" anchor="ctr" anchorCtr="0">
            <a:noAutofit/>
          </a:bodyPr>
          <a:lstStyle/>
          <a:p>
            <a:pPr algn="ct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Institutions like the </a:t>
            </a:r>
            <a:r>
              <a:rPr lang="en-US"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National Institute of Astrophysics, Optics and Electronics (INAOE) </a:t>
            </a: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and the </a:t>
            </a:r>
            <a:r>
              <a:rPr lang="en-US"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Center for Research in Advanced Materials (CIMAV)</a:t>
            </a: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 lead cutting-edge projects in </a:t>
            </a:r>
            <a:r>
              <a:rPr lang="en-US"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semiconductors and advanced materials.</a:t>
            </a:r>
          </a:p>
        </p:txBody>
      </p:sp>
      <p:sp>
        <p:nvSpPr>
          <p:cNvPr id="46" name="Google Shape;370;p12">
            <a:extLst>
              <a:ext uri="{FF2B5EF4-FFF2-40B4-BE49-F238E27FC236}">
                <a16:creationId xmlns:a16="http://schemas.microsoft.com/office/drawing/2014/main" id="{3D600E84-926F-8ED3-4605-206D86F77C15}"/>
              </a:ext>
            </a:extLst>
          </p:cNvPr>
          <p:cNvSpPr/>
          <p:nvPr/>
        </p:nvSpPr>
        <p:spPr>
          <a:xfrm>
            <a:off x="6936725" y="4532111"/>
            <a:ext cx="4527121" cy="1182890"/>
          </a:xfrm>
          <a:prstGeom prst="roundRect">
            <a:avLst>
              <a:gd name="adj" fmla="val 16667"/>
            </a:avLst>
          </a:prstGeom>
          <a:solidFill>
            <a:schemeClr val="lt1"/>
          </a:solidFill>
          <a:ln w="25400" cap="flat" cmpd="sng">
            <a:solidFill>
              <a:srgbClr val="DCC8A2"/>
            </a:solidFill>
            <a:prstDash val="solid"/>
            <a:round/>
            <a:headEnd type="none" w="sm" len="sm"/>
            <a:tailEnd type="none" w="sm" len="sm"/>
          </a:ln>
        </p:spPr>
        <p:txBody>
          <a:bodyPr spcFirstLastPara="1" wrap="square" lIns="91425" tIns="45700" rIns="91425" bIns="45700" anchor="ctr" anchorCtr="0">
            <a:noAutofit/>
          </a:bodyPr>
          <a:lstStyle/>
          <a:p>
            <a:pPr algn="ct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The </a:t>
            </a:r>
            <a:r>
              <a:rPr lang="en-US"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central-southern and eastern regions</a:t>
            </a: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 have the highest number of graduates in STEM fields, with </a:t>
            </a:r>
            <a:r>
              <a:rPr lang="en-US"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72,456 professionals</a:t>
            </a: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 followed by the </a:t>
            </a:r>
            <a:r>
              <a:rPr lang="en-US"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western region</a:t>
            </a: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 with </a:t>
            </a:r>
            <a:r>
              <a:rPr lang="en-US"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35,137</a:t>
            </a: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a:t>
            </a:r>
            <a:endParaRPr lang="en-US"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 name="Google Shape;223;p4">
            <a:extLst>
              <a:ext uri="{FF2B5EF4-FFF2-40B4-BE49-F238E27FC236}">
                <a16:creationId xmlns:a16="http://schemas.microsoft.com/office/drawing/2014/main" id="{9345117D-A122-1CF1-F04C-A1B0E26718DC}"/>
              </a:ext>
            </a:extLst>
          </p:cNvPr>
          <p:cNvSpPr txBox="1"/>
          <p:nvPr/>
        </p:nvSpPr>
        <p:spPr>
          <a:xfrm>
            <a:off x="508590" y="307879"/>
            <a:ext cx="8093923" cy="954067"/>
          </a:xfrm>
          <a:prstGeom prst="rect">
            <a:avLst/>
          </a:prstGeom>
          <a:noFill/>
          <a:ln>
            <a:noFill/>
          </a:ln>
        </p:spPr>
        <p:txBody>
          <a:bodyPr spcFirstLastPara="1" wrap="square" lIns="91425" tIns="45700" rIns="91425" bIns="45700" anchor="t" anchorCtr="0">
            <a:spAutoFit/>
          </a:bodyPr>
          <a:lstStyle/>
          <a:p>
            <a:r>
              <a:rPr lang="en-US" sz="2800" b="1" noProof="0" dirty="0">
                <a:solidFill>
                  <a:srgbClr val="621333"/>
                </a:solidFill>
                <a:latin typeface="Patria Light" pitchFamily="2" charset="0"/>
              </a:rPr>
              <a:t>Fueling the Future: </a:t>
            </a:r>
          </a:p>
          <a:p>
            <a:r>
              <a:rPr lang="en-US" sz="2800" b="1" noProof="0" dirty="0">
                <a:solidFill>
                  <a:srgbClr val="621333"/>
                </a:solidFill>
                <a:latin typeface="Patria Light" pitchFamily="2" charset="0"/>
              </a:rPr>
              <a:t>Mexico’s Innovation in Action</a:t>
            </a:r>
            <a:endParaRPr lang="en-US" sz="2800" noProof="0" dirty="0">
              <a:latin typeface="Patria Light" pitchFamily="2" charset="0"/>
            </a:endParaRPr>
          </a:p>
        </p:txBody>
      </p:sp>
    </p:spTree>
    <p:extLst>
      <p:ext uri="{BB962C8B-B14F-4D97-AF65-F5344CB8AC3E}">
        <p14:creationId xmlns:p14="http://schemas.microsoft.com/office/powerpoint/2010/main" val="168003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06"/>
        <p:cNvGrpSpPr/>
        <p:nvPr/>
      </p:nvGrpSpPr>
      <p:grpSpPr>
        <a:xfrm>
          <a:off x="0" y="0"/>
          <a:ext cx="0" cy="0"/>
          <a:chOff x="0" y="0"/>
          <a:chExt cx="0" cy="0"/>
        </a:xfrm>
      </p:grpSpPr>
      <p:sp>
        <p:nvSpPr>
          <p:cNvPr id="207" name="Google Shape;207;p2"/>
          <p:cNvSpPr txBox="1"/>
          <p:nvPr/>
        </p:nvSpPr>
        <p:spPr>
          <a:xfrm>
            <a:off x="431586" y="1841374"/>
            <a:ext cx="355010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noProof="0" dirty="0">
                <a:solidFill>
                  <a:srgbClr val="621333"/>
                </a:solidFill>
                <a:latin typeface="Patria Light" pitchFamily="2" charset="0"/>
                <a:ea typeface="Noto Sans" panose="020B0502040504020204" pitchFamily="34" charset="0"/>
                <a:sym typeface="Arial"/>
              </a:rPr>
              <a:t>Index</a:t>
            </a:r>
            <a:endParaRPr lang="en-US" sz="2800" b="1" noProof="0" dirty="0">
              <a:solidFill>
                <a:srgbClr val="621333"/>
              </a:solidFill>
              <a:latin typeface="Patria Light" pitchFamily="2" charset="0"/>
              <a:ea typeface="Noto Sans" panose="020B0502040504020204" pitchFamily="34" charset="0"/>
              <a:sym typeface="Arial"/>
            </a:endParaRPr>
          </a:p>
        </p:txBody>
      </p:sp>
      <p:sp>
        <p:nvSpPr>
          <p:cNvPr id="208" name="Google Shape;208;p2"/>
          <p:cNvSpPr txBox="1"/>
          <p:nvPr/>
        </p:nvSpPr>
        <p:spPr>
          <a:xfrm>
            <a:off x="4618299" y="2364594"/>
            <a:ext cx="6292201" cy="3323946"/>
          </a:xfrm>
          <a:prstGeom prst="rect">
            <a:avLst/>
          </a:prstGeom>
          <a:noFill/>
          <a:ln>
            <a:noFill/>
          </a:ln>
        </p:spPr>
        <p:txBody>
          <a:bodyPr spcFirstLastPara="1" wrap="square" lIns="91425" tIns="45700" rIns="91425" bIns="45700" anchor="t" anchorCtr="0">
            <a:spAutoFit/>
          </a:bodyPr>
          <a:lstStyle/>
          <a:p>
            <a:pPr marL="622300" lvl="0" indent="-622300" algn="just">
              <a:lnSpc>
                <a:spcPct val="150000"/>
              </a:lnSpc>
              <a:buClr>
                <a:srgbClr val="AE8351"/>
              </a:buClr>
              <a:buSzPts val="2000"/>
              <a:buFont typeface="Calibri"/>
              <a:buAutoNum type="romanUcPeriod"/>
            </a:pPr>
            <a:r>
              <a:rPr lang="en-US" sz="2000" b="1" u="sng" noProof="0" dirty="0">
                <a:solidFill>
                  <a:schemeClr val="tx1"/>
                </a:solidFill>
                <a:latin typeface="Noto Sans"/>
                <a:ea typeface="Noto Sans"/>
                <a:cs typeface="Noto Sans"/>
                <a:sym typeface="Noto Sans"/>
                <a:hlinkClick r:id="rId4" action="ppaction://hlinksldjump">
                  <a:extLst>
                    <a:ext uri="{A12FA001-AC4F-418D-AE19-62706E023703}">
                      <ahyp:hlinkClr xmlns:ahyp="http://schemas.microsoft.com/office/drawing/2018/hyperlinkcolor" val="tx"/>
                    </a:ext>
                  </a:extLst>
                </a:hlinkClick>
              </a:rPr>
              <a:t>Investment &amp; Trade</a:t>
            </a:r>
            <a:endParaRPr lang="en-US" sz="2000" b="1" noProof="0" dirty="0">
              <a:solidFill>
                <a:schemeClr val="tx1"/>
              </a:solidFill>
              <a:latin typeface="Noto Sans"/>
              <a:ea typeface="Noto Sans"/>
              <a:cs typeface="Noto Sans"/>
              <a:sym typeface="Noto Sans"/>
            </a:endParaRPr>
          </a:p>
          <a:p>
            <a:pPr marL="622300" marR="0" lvl="0" indent="-622300" algn="just" rtl="0">
              <a:lnSpc>
                <a:spcPct val="150000"/>
              </a:lnSpc>
              <a:spcBef>
                <a:spcPts val="1800"/>
              </a:spcBef>
              <a:spcAft>
                <a:spcPts val="0"/>
              </a:spcAft>
              <a:buClr>
                <a:srgbClr val="AE8351"/>
              </a:buClr>
              <a:buSzPts val="2000"/>
              <a:buFont typeface="Calibri"/>
              <a:buAutoNum type="romanUcPeriod"/>
            </a:pPr>
            <a:r>
              <a:rPr lang="en-US" sz="2000" b="1" u="sng" noProof="0" dirty="0">
                <a:solidFill>
                  <a:schemeClr val="dk1"/>
                </a:solidFill>
                <a:latin typeface="Noto Sans"/>
                <a:ea typeface="Noto Sans"/>
                <a:cs typeface="Noto Sans"/>
                <a:sym typeface="Noto Sans"/>
                <a:hlinkClick r:id="rId5" action="ppaction://hlinksldjump">
                  <a:extLst>
                    <a:ext uri="{A12FA001-AC4F-418D-AE19-62706E023703}">
                      <ahyp:hlinkClr xmlns:ahyp="http://schemas.microsoft.com/office/drawing/2018/hyperlinkcolor" val="tx"/>
                    </a:ext>
                  </a:extLst>
                </a:hlinkClick>
              </a:rPr>
              <a:t>Competitive Advantages</a:t>
            </a:r>
            <a:endParaRPr lang="en-US" sz="2000" b="1" noProof="0" dirty="0">
              <a:solidFill>
                <a:schemeClr val="dk1"/>
              </a:solidFill>
              <a:latin typeface="Noto Sans"/>
              <a:ea typeface="Noto Sans"/>
              <a:cs typeface="Noto Sans"/>
              <a:sym typeface="Noto Sans"/>
            </a:endParaRPr>
          </a:p>
          <a:p>
            <a:pPr marL="622300" marR="0" lvl="0" indent="-622300" algn="just" rtl="0">
              <a:lnSpc>
                <a:spcPct val="150000"/>
              </a:lnSpc>
              <a:spcBef>
                <a:spcPts val="1800"/>
              </a:spcBef>
              <a:spcAft>
                <a:spcPts val="0"/>
              </a:spcAft>
              <a:buClr>
                <a:srgbClr val="AE8351"/>
              </a:buClr>
              <a:buSzPts val="2000"/>
              <a:buFont typeface="Calibri"/>
              <a:buAutoNum type="romanUcPeriod"/>
            </a:pPr>
            <a:r>
              <a:rPr lang="en-US" sz="2000" b="1" u="sng" noProof="0" dirty="0">
                <a:solidFill>
                  <a:schemeClr val="dk1"/>
                </a:solidFill>
                <a:latin typeface="Noto Sans"/>
                <a:ea typeface="Noto Sans"/>
                <a:cs typeface="Noto Sans"/>
                <a:sym typeface="Noto Sans"/>
                <a:hlinkClick r:id="rId6" action="ppaction://hlinksldjump">
                  <a:extLst>
                    <a:ext uri="{A12FA001-AC4F-418D-AE19-62706E023703}">
                      <ahyp:hlinkClr xmlns:ahyp="http://schemas.microsoft.com/office/drawing/2018/hyperlinkcolor" val="tx"/>
                    </a:ext>
                  </a:extLst>
                </a:hlinkClick>
              </a:rPr>
              <a:t>Economic Integration</a:t>
            </a:r>
            <a:endParaRPr lang="en-US" sz="2000" b="1" noProof="0" dirty="0">
              <a:solidFill>
                <a:schemeClr val="dk1"/>
              </a:solidFill>
              <a:latin typeface="Noto Sans"/>
              <a:ea typeface="Noto Sans"/>
              <a:cs typeface="Noto Sans"/>
              <a:sym typeface="Noto Sans"/>
            </a:endParaRPr>
          </a:p>
          <a:p>
            <a:pPr marL="622300" marR="0" lvl="0" indent="-622300" algn="just" rtl="0">
              <a:lnSpc>
                <a:spcPct val="150000"/>
              </a:lnSpc>
              <a:spcBef>
                <a:spcPts val="1800"/>
              </a:spcBef>
              <a:spcAft>
                <a:spcPts val="0"/>
              </a:spcAft>
              <a:buClr>
                <a:srgbClr val="AE8351"/>
              </a:buClr>
              <a:buSzPts val="2000"/>
              <a:buFont typeface="Calibri"/>
              <a:buAutoNum type="romanUcPeriod"/>
            </a:pPr>
            <a:r>
              <a:rPr lang="en-US" sz="2000" b="1" u="sng" noProof="0" dirty="0">
                <a:solidFill>
                  <a:schemeClr val="dk1"/>
                </a:solidFill>
                <a:latin typeface="Noto Sans"/>
                <a:ea typeface="Noto Sans"/>
                <a:cs typeface="Noto Sans"/>
                <a:sym typeface="Noto Sans"/>
                <a:hlinkClick r:id="rId7" action="ppaction://hlinksldjump">
                  <a:extLst>
                    <a:ext uri="{A12FA001-AC4F-418D-AE19-62706E023703}">
                      <ahyp:hlinkClr xmlns:ahyp="http://schemas.microsoft.com/office/drawing/2018/hyperlinkcolor" val="tx"/>
                    </a:ext>
                  </a:extLst>
                </a:hlinkClick>
              </a:rPr>
              <a:t>Plan Mexico</a:t>
            </a:r>
            <a:endParaRPr lang="en-US" sz="2000" b="1" noProof="0" dirty="0">
              <a:solidFill>
                <a:schemeClr val="dk1"/>
              </a:solidFill>
              <a:latin typeface="Noto Sans"/>
              <a:ea typeface="Noto Sans"/>
              <a:cs typeface="Noto Sans"/>
              <a:sym typeface="Noto Sans"/>
            </a:endParaRPr>
          </a:p>
          <a:p>
            <a:pPr marL="622300" indent="-622300" algn="just">
              <a:lnSpc>
                <a:spcPct val="150000"/>
              </a:lnSpc>
              <a:spcBef>
                <a:spcPts val="1800"/>
              </a:spcBef>
              <a:buClr>
                <a:srgbClr val="AE8351"/>
              </a:buClr>
              <a:buSzPts val="2000"/>
              <a:buFont typeface="Calibri"/>
              <a:buAutoNum type="romanUcPeriod"/>
            </a:pPr>
            <a:r>
              <a:rPr lang="en-US" sz="2000" b="1" u="sng" noProof="0" dirty="0">
                <a:solidFill>
                  <a:schemeClr val="tx1"/>
                </a:solidFill>
                <a:latin typeface="Noto Sans"/>
                <a:ea typeface="Noto Sans"/>
                <a:cs typeface="Noto Sans"/>
                <a:sym typeface="Noto Sans"/>
                <a:hlinkClick r:id="rId8" action="ppaction://hlinksldjump">
                  <a:extLst>
                    <a:ext uri="{A12FA001-AC4F-418D-AE19-62706E023703}">
                      <ahyp:hlinkClr xmlns:ahyp="http://schemas.microsoft.com/office/drawing/2018/hyperlinkcolor" val="tx"/>
                    </a:ext>
                  </a:extLst>
                </a:hlinkClick>
              </a:rPr>
              <a:t>Incentives and Development Banking </a:t>
            </a:r>
            <a:endParaRPr lang="en-US" sz="2000" b="1" noProof="0" dirty="0">
              <a:solidFill>
                <a:schemeClr val="tx1"/>
              </a:solidFill>
              <a:latin typeface="Noto Sans"/>
              <a:ea typeface="Noto Sans"/>
              <a:cs typeface="Noto Sans"/>
              <a:sym typeface="Noto Sans"/>
            </a:endParaRPr>
          </a:p>
        </p:txBody>
      </p:sp>
      <p:pic>
        <p:nvPicPr>
          <p:cNvPr id="209" name="Google Shape;209;p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5" name="Google Shape;485;p19"/>
          <p:cNvSpPr txBox="1"/>
          <p:nvPr/>
        </p:nvSpPr>
        <p:spPr>
          <a:xfrm>
            <a:off x="1473130" y="2042718"/>
            <a:ext cx="3884107" cy="738623"/>
          </a:xfrm>
          <a:prstGeom prst="rect">
            <a:avLst/>
          </a:prstGeom>
          <a:noFill/>
          <a:ln>
            <a:noFill/>
          </a:ln>
        </p:spPr>
        <p:txBody>
          <a:bodyPr spcFirstLastPara="1" wrap="square" lIns="91425" tIns="45700" rIns="91425" bIns="45700" anchor="t" anchorCtr="0">
            <a:spAutoFit/>
          </a:bodyPr>
          <a:lstStyle/>
          <a:p>
            <a:pPr algn="ctr"/>
            <a:r>
              <a:rPr lang="en-US" sz="1400" b="0" i="0" u="none" strike="noStrike" noProof="0" dirty="0">
                <a:solidFill>
                  <a:srgbClr val="000000"/>
                </a:solidFill>
                <a:latin typeface="Noto Sans"/>
                <a:ea typeface="Noto Sans"/>
                <a:cs typeface="Noto Sans"/>
                <a:sym typeface="Noto Sans"/>
              </a:rPr>
              <a:t>Mexico aims to reach </a:t>
            </a:r>
            <a:r>
              <a:rPr lang="en-US" sz="1400" b="1" i="0" u="none" strike="noStrike" noProof="0" dirty="0">
                <a:solidFill>
                  <a:srgbClr val="000000"/>
                </a:solidFill>
                <a:latin typeface="Noto Sans"/>
                <a:ea typeface="Noto Sans"/>
                <a:cs typeface="Noto Sans"/>
                <a:sym typeface="Noto Sans"/>
              </a:rPr>
              <a:t>45% clean electricity by 2030</a:t>
            </a:r>
            <a:r>
              <a:rPr lang="en-US" sz="1400" b="0" i="0" u="none" strike="noStrike" noProof="0" dirty="0">
                <a:solidFill>
                  <a:srgbClr val="000000"/>
                </a:solidFill>
                <a:latin typeface="Noto Sans"/>
                <a:ea typeface="Noto Sans"/>
                <a:cs typeface="Noto Sans"/>
                <a:sym typeface="Noto Sans"/>
              </a:rPr>
              <a:t> through the installation of 46 GW in new solar and wind projects.</a:t>
            </a:r>
            <a:r>
              <a:rPr lang="en-US" sz="1400" b="0" i="0" u="none" strike="noStrike" baseline="30000" noProof="0" dirty="0">
                <a:solidFill>
                  <a:srgbClr val="000000"/>
                </a:solidFill>
                <a:latin typeface="Noto Sans"/>
                <a:ea typeface="Noto Sans"/>
                <a:cs typeface="Noto Sans"/>
                <a:sym typeface="Noto Sans"/>
              </a:rPr>
              <a:t>1</a:t>
            </a:r>
            <a:endParaRPr lang="en-US" sz="1400" baseline="30000" noProof="0" dirty="0">
              <a:solidFill>
                <a:schemeClr val="dk1"/>
              </a:solidFill>
              <a:latin typeface="Noto Sans"/>
              <a:ea typeface="Noto Sans"/>
              <a:cs typeface="Noto Sans"/>
              <a:sym typeface="Noto Sans"/>
            </a:endParaRPr>
          </a:p>
        </p:txBody>
      </p:sp>
      <p:sp>
        <p:nvSpPr>
          <p:cNvPr id="486" name="Google Shape;486;p19"/>
          <p:cNvSpPr txBox="1"/>
          <p:nvPr/>
        </p:nvSpPr>
        <p:spPr>
          <a:xfrm>
            <a:off x="7010400" y="1946913"/>
            <a:ext cx="4963663"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noProof="0" dirty="0">
                <a:solidFill>
                  <a:srgbClr val="000000"/>
                </a:solidFill>
                <a:latin typeface="Noto Sans"/>
                <a:ea typeface="Noto Sans"/>
                <a:cs typeface="Noto Sans"/>
                <a:sym typeface="Noto Sans"/>
              </a:rPr>
              <a:t>Between 2024 and 2030, Mexico will add 194 transmission projects and 135 distribution projects, including </a:t>
            </a:r>
            <a:r>
              <a:rPr lang="en-US" sz="1400" b="1" i="0" u="none" strike="noStrike" noProof="0" dirty="0">
                <a:solidFill>
                  <a:srgbClr val="000000"/>
                </a:solidFill>
                <a:latin typeface="Noto Sans"/>
                <a:ea typeface="Noto Sans"/>
                <a:cs typeface="Noto Sans"/>
                <a:sym typeface="Noto Sans"/>
              </a:rPr>
              <a:t>5,719 km of new transmission lines</a:t>
            </a:r>
            <a:r>
              <a:rPr lang="en-US" sz="1400" b="0" i="0" u="none" strike="noStrike" noProof="0" dirty="0">
                <a:solidFill>
                  <a:srgbClr val="000000"/>
                </a:solidFill>
                <a:latin typeface="Noto Sans"/>
                <a:ea typeface="Noto Sans"/>
                <a:cs typeface="Noto Sans"/>
                <a:sym typeface="Noto Sans"/>
              </a:rPr>
              <a:t>, to strengthen its energy infrastructure and support growing demand.</a:t>
            </a:r>
            <a:r>
              <a:rPr lang="en-US" sz="1400" b="0" i="0" u="none" strike="noStrike" baseline="30000" noProof="0" dirty="0">
                <a:solidFill>
                  <a:srgbClr val="000000"/>
                </a:solidFill>
                <a:latin typeface="Noto Sans"/>
                <a:ea typeface="Noto Sans"/>
                <a:cs typeface="Noto Sans"/>
                <a:sym typeface="Noto Sans"/>
              </a:rPr>
              <a:t>1</a:t>
            </a:r>
            <a:endParaRPr lang="en-US" sz="1400" baseline="30000" noProof="0" dirty="0">
              <a:solidFill>
                <a:schemeClr val="dk1"/>
              </a:solidFill>
              <a:latin typeface="Noto Sans"/>
              <a:ea typeface="Noto Sans"/>
              <a:cs typeface="Noto Sans"/>
              <a:sym typeface="Noto Sans"/>
            </a:endParaRPr>
          </a:p>
        </p:txBody>
      </p:sp>
      <p:sp>
        <p:nvSpPr>
          <p:cNvPr id="487" name="Google Shape;487;p19"/>
          <p:cNvSpPr/>
          <p:nvPr/>
        </p:nvSpPr>
        <p:spPr>
          <a:xfrm>
            <a:off x="6035601" y="2000634"/>
            <a:ext cx="914400" cy="914400"/>
          </a:xfrm>
          <a:prstGeom prst="ellipse">
            <a:avLst/>
          </a:prstGeom>
          <a:solidFill>
            <a:srgbClr val="6919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Noto Sans"/>
              <a:ea typeface="Noto Sans"/>
              <a:cs typeface="Noto Sans"/>
              <a:sym typeface="Noto Sans"/>
            </a:endParaRPr>
          </a:p>
        </p:txBody>
      </p:sp>
      <p:pic>
        <p:nvPicPr>
          <p:cNvPr id="488" name="Google Shape;488;p19" descr="Electric Tower with solid fill"/>
          <p:cNvPicPr preferRelativeResize="0">
            <a:picLocks/>
          </p:cNvPicPr>
          <p:nvPr/>
        </p:nvPicPr>
        <p:blipFill rotWithShape="1">
          <a:blip r:embed="rId3" cstate="email">
            <a:alphaModFix/>
            <a:extLst>
              <a:ext uri="{28A0092B-C50C-407E-A947-70E740481C1C}">
                <a14:useLocalDpi xmlns:a14="http://schemas.microsoft.com/office/drawing/2010/main"/>
              </a:ext>
            </a:extLst>
          </a:blip>
          <a:srcRect/>
          <a:stretch/>
        </p:blipFill>
        <p:spPr>
          <a:xfrm>
            <a:off x="6179484" y="2105190"/>
            <a:ext cx="616814" cy="705288"/>
          </a:xfrm>
          <a:prstGeom prst="rect">
            <a:avLst/>
          </a:prstGeom>
          <a:noFill/>
          <a:ln>
            <a:noFill/>
          </a:ln>
        </p:spPr>
      </p:pic>
      <p:sp>
        <p:nvSpPr>
          <p:cNvPr id="489" name="Google Shape;489;p19"/>
          <p:cNvSpPr txBox="1"/>
          <p:nvPr/>
        </p:nvSpPr>
        <p:spPr>
          <a:xfrm>
            <a:off x="3091580" y="3716536"/>
            <a:ext cx="2510911"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noProof="0" dirty="0">
                <a:solidFill>
                  <a:srgbClr val="000000"/>
                </a:solidFill>
                <a:latin typeface="Noto Sans"/>
                <a:ea typeface="Noto Sans"/>
                <a:cs typeface="Noto Sans"/>
                <a:sym typeface="Noto Sans"/>
              </a:rPr>
              <a:t>Mexico has an annual average solar insolation of approximately 5.5 kWh/m²/day, making it one of the countries with the greatest potential for solar energy generation in the world.</a:t>
            </a:r>
            <a:r>
              <a:rPr lang="en-US" sz="1400" b="0" i="0" u="none" strike="noStrike" baseline="30000" noProof="0" dirty="0">
                <a:solidFill>
                  <a:srgbClr val="000000"/>
                </a:solidFill>
                <a:latin typeface="Noto Sans"/>
                <a:ea typeface="Noto Sans"/>
                <a:cs typeface="Noto Sans"/>
                <a:sym typeface="Noto Sans"/>
              </a:rPr>
              <a:t>2</a:t>
            </a:r>
            <a:endParaRPr lang="en-US" noProof="0" dirty="0"/>
          </a:p>
        </p:txBody>
      </p:sp>
      <p:sp>
        <p:nvSpPr>
          <p:cNvPr id="490" name="Google Shape;490;p19"/>
          <p:cNvSpPr/>
          <p:nvPr/>
        </p:nvSpPr>
        <p:spPr>
          <a:xfrm>
            <a:off x="6030691" y="4059654"/>
            <a:ext cx="914400" cy="914400"/>
          </a:xfrm>
          <a:prstGeom prst="ellipse">
            <a:avLst/>
          </a:prstGeom>
          <a:solidFill>
            <a:srgbClr val="1E5B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Noto Sans"/>
              <a:ea typeface="Noto Sans"/>
              <a:cs typeface="Noto Sans"/>
              <a:sym typeface="Noto Sans"/>
            </a:endParaRPr>
          </a:p>
        </p:txBody>
      </p:sp>
      <p:sp>
        <p:nvSpPr>
          <p:cNvPr id="491" name="Google Shape;491;p19"/>
          <p:cNvSpPr/>
          <p:nvPr/>
        </p:nvSpPr>
        <p:spPr>
          <a:xfrm>
            <a:off x="402259" y="4059535"/>
            <a:ext cx="914400" cy="914400"/>
          </a:xfrm>
          <a:prstGeom prst="ellipse">
            <a:avLst/>
          </a:prstGeom>
          <a:solidFill>
            <a:srgbClr val="A680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Noto Sans"/>
              <a:ea typeface="Noto Sans"/>
              <a:cs typeface="Noto Sans"/>
              <a:sym typeface="Noto Sans"/>
            </a:endParaRPr>
          </a:p>
        </p:txBody>
      </p:sp>
      <p:sp>
        <p:nvSpPr>
          <p:cNvPr id="492" name="Google Shape;492;p19"/>
          <p:cNvSpPr/>
          <p:nvPr/>
        </p:nvSpPr>
        <p:spPr>
          <a:xfrm>
            <a:off x="496045" y="2000634"/>
            <a:ext cx="914400" cy="914400"/>
          </a:xfrm>
          <a:prstGeom prst="ellipse">
            <a:avLst/>
          </a:prstGeom>
          <a:solidFill>
            <a:srgbClr val="002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Noto Sans"/>
              <a:ea typeface="Noto Sans"/>
              <a:cs typeface="Noto Sans"/>
              <a:sym typeface="Noto Sans"/>
            </a:endParaRPr>
          </a:p>
        </p:txBody>
      </p:sp>
      <p:pic>
        <p:nvPicPr>
          <p:cNvPr id="493" name="Google Shape;493;p19" descr="Renewable Energy outline"/>
          <p:cNvPicPr preferRelativeResize="0">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a:stretch/>
        </p:blipFill>
        <p:spPr>
          <a:xfrm>
            <a:off x="496045" y="2000634"/>
            <a:ext cx="914400" cy="914400"/>
          </a:xfrm>
          <a:prstGeom prst="rect">
            <a:avLst/>
          </a:prstGeom>
          <a:noFill/>
          <a:ln>
            <a:noFill/>
          </a:ln>
        </p:spPr>
      </p:pic>
      <p:pic>
        <p:nvPicPr>
          <p:cNvPr id="494" name="Google Shape;494;p19" descr="Sun with solid fill"/>
          <p:cNvPicPr preferRelativeResize="0">
            <a:picLocks/>
          </p:cNvPicPr>
          <p:nvPr/>
        </p:nvPicPr>
        <p:blipFill rotWithShape="1">
          <a:blip r:embed="rId5" cstate="email">
            <a:alphaModFix/>
            <a:extLst>
              <a:ext uri="{28A0092B-C50C-407E-A947-70E740481C1C}">
                <a14:useLocalDpi xmlns:a14="http://schemas.microsoft.com/office/drawing/2010/main"/>
              </a:ext>
            </a:extLst>
          </a:blip>
          <a:srcRect/>
          <a:stretch/>
        </p:blipFill>
        <p:spPr>
          <a:xfrm>
            <a:off x="481459" y="4138735"/>
            <a:ext cx="756000" cy="756000"/>
          </a:xfrm>
          <a:prstGeom prst="rect">
            <a:avLst/>
          </a:prstGeom>
          <a:noFill/>
          <a:ln>
            <a:noFill/>
          </a:ln>
        </p:spPr>
      </p:pic>
      <p:pic>
        <p:nvPicPr>
          <p:cNvPr id="495" name="Google Shape;495;p19" descr="Windy with solid fill"/>
          <p:cNvPicPr preferRelativeResize="0">
            <a:picLocks/>
          </p:cNvPicPr>
          <p:nvPr/>
        </p:nvPicPr>
        <p:blipFill rotWithShape="1">
          <a:blip r:embed="rId6" cstate="email">
            <a:alphaModFix/>
            <a:extLst>
              <a:ext uri="{28A0092B-C50C-407E-A947-70E740481C1C}">
                <a14:useLocalDpi xmlns:a14="http://schemas.microsoft.com/office/drawing/2010/main"/>
              </a:ext>
            </a:extLst>
          </a:blip>
          <a:srcRect/>
          <a:stretch/>
        </p:blipFill>
        <p:spPr>
          <a:xfrm>
            <a:off x="6041220" y="4076312"/>
            <a:ext cx="914400" cy="914400"/>
          </a:xfrm>
          <a:prstGeom prst="rect">
            <a:avLst/>
          </a:prstGeom>
          <a:noFill/>
          <a:ln>
            <a:noFill/>
          </a:ln>
        </p:spPr>
      </p:pic>
      <p:sp>
        <p:nvSpPr>
          <p:cNvPr id="496" name="Google Shape;496;p19"/>
          <p:cNvSpPr txBox="1"/>
          <p:nvPr/>
        </p:nvSpPr>
        <p:spPr>
          <a:xfrm>
            <a:off x="8590214" y="3821495"/>
            <a:ext cx="3188881" cy="16003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noProof="0" dirty="0">
                <a:solidFill>
                  <a:srgbClr val="000000"/>
                </a:solidFill>
                <a:latin typeface="Noto Sans"/>
                <a:ea typeface="Noto Sans"/>
                <a:cs typeface="Noto Sans"/>
                <a:sym typeface="Noto Sans"/>
              </a:rPr>
              <a:t>Mexico possesses exceptional wind resources, particularly in the Isthmus of Tehuantepec, one of the world's windiest regions with average speeds of 8–10 m/s. </a:t>
            </a:r>
            <a:r>
              <a:rPr lang="en-US" sz="1400" noProof="0" dirty="0">
                <a:solidFill>
                  <a:srgbClr val="000000"/>
                </a:solidFill>
                <a:latin typeface="Noto Sans"/>
                <a:ea typeface="Noto Sans"/>
                <a:cs typeface="Noto Sans"/>
                <a:sym typeface="Noto Sans"/>
              </a:rPr>
              <a:t>The country </a:t>
            </a:r>
            <a:r>
              <a:rPr lang="en-US" sz="1400" b="0" i="0" u="none" strike="noStrike" noProof="0" dirty="0">
                <a:solidFill>
                  <a:srgbClr val="000000"/>
                </a:solidFill>
                <a:latin typeface="Noto Sans"/>
                <a:ea typeface="Noto Sans"/>
                <a:cs typeface="Noto Sans"/>
                <a:sym typeface="Noto Sans"/>
              </a:rPr>
              <a:t>has the potential to double its current installed wind capacity.</a:t>
            </a:r>
            <a:r>
              <a:rPr lang="en-US" sz="1400" b="0" i="0" u="none" strike="noStrike" baseline="30000" noProof="0" dirty="0">
                <a:solidFill>
                  <a:srgbClr val="000000"/>
                </a:solidFill>
                <a:latin typeface="Noto Sans"/>
                <a:ea typeface="Noto Sans"/>
                <a:cs typeface="Noto Sans"/>
                <a:sym typeface="Noto Sans"/>
              </a:rPr>
              <a:t>3</a:t>
            </a:r>
            <a:endParaRPr lang="en-US" noProof="0" dirty="0"/>
          </a:p>
        </p:txBody>
      </p:sp>
      <p:sp>
        <p:nvSpPr>
          <p:cNvPr id="497" name="Google Shape;497;p19"/>
          <p:cNvSpPr txBox="1"/>
          <p:nvPr/>
        </p:nvSpPr>
        <p:spPr>
          <a:xfrm>
            <a:off x="1383525" y="3857507"/>
            <a:ext cx="1379051"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noProof="0" dirty="0">
                <a:solidFill>
                  <a:srgbClr val="A6802D"/>
                </a:solidFill>
                <a:latin typeface="Noto Sans"/>
                <a:ea typeface="Noto Sans"/>
                <a:cs typeface="Noto Sans"/>
                <a:sym typeface="Noto Sans"/>
              </a:rPr>
              <a:t>16</a:t>
            </a:r>
            <a:r>
              <a:rPr lang="en-US" sz="2800" b="1" i="0" u="none" strike="noStrike" noProof="0" dirty="0">
                <a:solidFill>
                  <a:srgbClr val="A6802D"/>
                </a:solidFill>
                <a:latin typeface="Noto Sans"/>
                <a:ea typeface="Noto Sans"/>
                <a:cs typeface="Noto Sans"/>
                <a:sym typeface="Noto Sans"/>
              </a:rPr>
              <a:t>% </a:t>
            </a:r>
            <a:endParaRPr lang="en-US" noProof="0" dirty="0"/>
          </a:p>
          <a:p>
            <a:pPr marL="0" marR="0" lvl="0" indent="0" algn="ctr" rtl="0">
              <a:spcBef>
                <a:spcPts val="0"/>
              </a:spcBef>
              <a:spcAft>
                <a:spcPts val="0"/>
              </a:spcAft>
              <a:buNone/>
            </a:pPr>
            <a:r>
              <a:rPr lang="en-US" sz="1000" b="0" i="0" u="none" strike="noStrike" noProof="0" dirty="0">
                <a:solidFill>
                  <a:srgbClr val="000000"/>
                </a:solidFill>
                <a:latin typeface="Noto Sans"/>
                <a:ea typeface="Noto Sans"/>
                <a:cs typeface="Noto Sans"/>
                <a:sym typeface="Noto Sans"/>
              </a:rPr>
              <a:t>o</a:t>
            </a:r>
            <a:r>
              <a:rPr lang="en-US" sz="1000" noProof="0" dirty="0">
                <a:solidFill>
                  <a:srgbClr val="000000"/>
                </a:solidFill>
                <a:latin typeface="Noto Sans"/>
                <a:ea typeface="Noto Sans"/>
                <a:cs typeface="Noto Sans"/>
                <a:sym typeface="Noto Sans"/>
              </a:rPr>
              <a:t>f total </a:t>
            </a:r>
            <a:r>
              <a:rPr lang="en-US" sz="1000" b="0" i="0" u="none" strike="noStrike" noProof="0" dirty="0">
                <a:solidFill>
                  <a:srgbClr val="000000"/>
                </a:solidFill>
                <a:latin typeface="Noto Sans"/>
                <a:ea typeface="Noto Sans"/>
                <a:cs typeface="Noto Sans"/>
                <a:sym typeface="Noto Sans"/>
              </a:rPr>
              <a:t>capacity </a:t>
            </a:r>
          </a:p>
          <a:p>
            <a:pPr marL="0" marR="0" lvl="0" indent="0" algn="ctr" rtl="0">
              <a:spcBef>
                <a:spcPts val="0"/>
              </a:spcBef>
              <a:spcAft>
                <a:spcPts val="0"/>
              </a:spcAft>
              <a:buNone/>
            </a:pPr>
            <a:r>
              <a:rPr lang="en-US" sz="1000" noProof="0" dirty="0">
                <a:solidFill>
                  <a:srgbClr val="000000"/>
                </a:solidFill>
                <a:latin typeface="Noto Sans"/>
                <a:ea typeface="Noto Sans"/>
                <a:cs typeface="Noto Sans"/>
                <a:sym typeface="Noto Sans"/>
              </a:rPr>
              <a:t>added by 2027</a:t>
            </a:r>
            <a:endParaRPr lang="en-US" sz="1050" b="0" i="0" u="none" strike="noStrike" noProof="0" dirty="0">
              <a:solidFill>
                <a:srgbClr val="000000"/>
              </a:solidFill>
              <a:latin typeface="Noto Sans"/>
              <a:ea typeface="Noto Sans"/>
              <a:cs typeface="Noto Sans"/>
              <a:sym typeface="Noto Sans"/>
            </a:endParaRPr>
          </a:p>
          <a:p>
            <a:pPr marL="0" marR="0" lvl="0" indent="0" algn="ctr" rtl="0">
              <a:spcBef>
                <a:spcPts val="0"/>
              </a:spcBef>
              <a:spcAft>
                <a:spcPts val="0"/>
              </a:spcAft>
              <a:buNone/>
            </a:pPr>
            <a:r>
              <a:rPr lang="en-US" sz="3200" b="1" noProof="0" dirty="0">
                <a:solidFill>
                  <a:srgbClr val="A6802D"/>
                </a:solidFill>
                <a:latin typeface="Noto Sans"/>
                <a:ea typeface="Noto Sans"/>
                <a:cs typeface="Noto Sans"/>
                <a:sym typeface="Noto Sans"/>
              </a:rPr>
              <a:t>solar</a:t>
            </a:r>
            <a:endParaRPr lang="en-US" sz="3200" b="1" i="0" u="none" strike="noStrike" noProof="0" dirty="0">
              <a:solidFill>
                <a:srgbClr val="A6802D"/>
              </a:solidFill>
              <a:latin typeface="Noto Sans"/>
              <a:ea typeface="Noto Sans"/>
              <a:cs typeface="Noto Sans"/>
              <a:sym typeface="Noto Sans"/>
            </a:endParaRPr>
          </a:p>
        </p:txBody>
      </p:sp>
      <p:sp>
        <p:nvSpPr>
          <p:cNvPr id="498" name="Google Shape;498;p19"/>
          <p:cNvSpPr txBox="1"/>
          <p:nvPr/>
        </p:nvSpPr>
        <p:spPr>
          <a:xfrm>
            <a:off x="7010400" y="3854830"/>
            <a:ext cx="1525034" cy="13387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noProof="0" dirty="0">
                <a:solidFill>
                  <a:srgbClr val="1E5B4E"/>
                </a:solidFill>
                <a:latin typeface="Noto Sans"/>
                <a:ea typeface="Noto Sans"/>
                <a:cs typeface="Noto Sans"/>
                <a:sym typeface="Noto Sans"/>
              </a:rPr>
              <a:t>20</a:t>
            </a:r>
            <a:r>
              <a:rPr lang="en-US" sz="2800" b="1" i="0" u="none" strike="noStrike" noProof="0" dirty="0">
                <a:solidFill>
                  <a:srgbClr val="1E5B4E"/>
                </a:solidFill>
                <a:latin typeface="Noto Sans"/>
                <a:ea typeface="Noto Sans"/>
                <a:cs typeface="Noto Sans"/>
                <a:sym typeface="Noto Sans"/>
              </a:rPr>
              <a:t>% </a:t>
            </a:r>
            <a:endParaRPr lang="en-US" noProof="0" dirty="0"/>
          </a:p>
          <a:p>
            <a:pPr marL="0" marR="0" lvl="0" indent="0" algn="ctr" rtl="0">
              <a:spcBef>
                <a:spcPts val="0"/>
              </a:spcBef>
              <a:spcAft>
                <a:spcPts val="0"/>
              </a:spcAft>
              <a:buNone/>
            </a:pPr>
            <a:r>
              <a:rPr lang="en-US" sz="1050" b="0" i="0" u="none" strike="noStrike" noProof="0" dirty="0">
                <a:solidFill>
                  <a:srgbClr val="000000"/>
                </a:solidFill>
                <a:latin typeface="Noto Sans"/>
                <a:ea typeface="Noto Sans"/>
                <a:cs typeface="Noto Sans"/>
                <a:sym typeface="Noto Sans"/>
              </a:rPr>
              <a:t>o</a:t>
            </a:r>
            <a:r>
              <a:rPr lang="en-US" sz="1050" noProof="0" dirty="0">
                <a:solidFill>
                  <a:srgbClr val="000000"/>
                </a:solidFill>
                <a:latin typeface="Noto Sans"/>
                <a:ea typeface="Noto Sans"/>
                <a:cs typeface="Noto Sans"/>
                <a:sym typeface="Noto Sans"/>
              </a:rPr>
              <a:t>f total </a:t>
            </a:r>
            <a:r>
              <a:rPr lang="en-US" sz="1050" b="0" i="0" u="none" strike="noStrike" noProof="0" dirty="0">
                <a:solidFill>
                  <a:srgbClr val="000000"/>
                </a:solidFill>
                <a:latin typeface="Noto Sans"/>
                <a:ea typeface="Noto Sans"/>
                <a:cs typeface="Noto Sans"/>
                <a:sym typeface="Noto Sans"/>
              </a:rPr>
              <a:t>capacity </a:t>
            </a:r>
          </a:p>
          <a:p>
            <a:pPr marL="0" marR="0" lvl="0" indent="0" algn="ctr" rtl="0">
              <a:spcBef>
                <a:spcPts val="0"/>
              </a:spcBef>
              <a:spcAft>
                <a:spcPts val="0"/>
              </a:spcAft>
              <a:buNone/>
            </a:pPr>
            <a:r>
              <a:rPr lang="en-US" sz="1050" noProof="0" dirty="0">
                <a:solidFill>
                  <a:srgbClr val="000000"/>
                </a:solidFill>
                <a:latin typeface="Noto Sans"/>
                <a:ea typeface="Noto Sans"/>
                <a:cs typeface="Noto Sans"/>
                <a:sym typeface="Noto Sans"/>
              </a:rPr>
              <a:t>added by 2027</a:t>
            </a:r>
            <a:endParaRPr lang="en-US" sz="1050" b="0" i="0" u="none" strike="noStrike" noProof="0" dirty="0">
              <a:solidFill>
                <a:srgbClr val="000000"/>
              </a:solidFill>
              <a:latin typeface="Noto Sans"/>
              <a:ea typeface="Noto Sans"/>
              <a:cs typeface="Noto Sans"/>
              <a:sym typeface="Noto Sans"/>
            </a:endParaRPr>
          </a:p>
          <a:p>
            <a:pPr marL="0" marR="0" lvl="0" indent="0" algn="ctr" rtl="0">
              <a:spcBef>
                <a:spcPts val="0"/>
              </a:spcBef>
              <a:spcAft>
                <a:spcPts val="0"/>
              </a:spcAft>
              <a:buNone/>
            </a:pPr>
            <a:r>
              <a:rPr lang="en-US" sz="3200" b="1" noProof="0" dirty="0">
                <a:solidFill>
                  <a:srgbClr val="1E5B4E"/>
                </a:solidFill>
                <a:latin typeface="Noto Sans"/>
                <a:ea typeface="Noto Sans"/>
                <a:cs typeface="Noto Sans"/>
                <a:sym typeface="Noto Sans"/>
              </a:rPr>
              <a:t>wind</a:t>
            </a:r>
            <a:endParaRPr lang="en-US" sz="3200" b="1" i="0" u="none" strike="noStrike" noProof="0" dirty="0">
              <a:solidFill>
                <a:srgbClr val="1E5B4E"/>
              </a:solidFill>
              <a:latin typeface="Noto Sans"/>
              <a:ea typeface="Noto Sans"/>
              <a:cs typeface="Noto Sans"/>
              <a:sym typeface="Noto Sans"/>
            </a:endParaRPr>
          </a:p>
        </p:txBody>
      </p:sp>
      <p:sp>
        <p:nvSpPr>
          <p:cNvPr id="499" name="Google Shape;499;p19"/>
          <p:cNvSpPr txBox="1"/>
          <p:nvPr/>
        </p:nvSpPr>
        <p:spPr>
          <a:xfrm>
            <a:off x="3172461" y="6021422"/>
            <a:ext cx="665191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a:t>
            </a:r>
            <a:r>
              <a:rPr lang="en-US" sz="600" i="0" strike="noStrike" noProof="0" dirty="0">
                <a:solidFill>
                  <a:srgbClr val="000000"/>
                </a:solidFill>
                <a:latin typeface="Noto Sans Light"/>
                <a:ea typeface="Noto Sans Light"/>
                <a:cs typeface="Noto Sans Light"/>
                <a:sym typeface="Noto Sans Light"/>
              </a:rPr>
              <a:t>Ember (2025). Renewables: Mexico’s Energy Security. Ember Climate. Disponible </a:t>
            </a:r>
            <a:r>
              <a:rPr lang="en-US" sz="600" i="0" strike="noStrike" noProof="0" dirty="0" err="1">
                <a:solidFill>
                  <a:srgbClr val="000000"/>
                </a:solidFill>
                <a:latin typeface="Noto Sans Light"/>
                <a:ea typeface="Noto Sans Light"/>
                <a:cs typeface="Noto Sans Light"/>
                <a:sym typeface="Noto Sans Light"/>
              </a:rPr>
              <a:t>en</a:t>
            </a:r>
            <a:r>
              <a:rPr lang="en-US" sz="600" i="0" strike="noStrike" noProof="0" dirty="0">
                <a:solidFill>
                  <a:srgbClr val="000000"/>
                </a:solidFill>
                <a:latin typeface="Noto Sans Light"/>
                <a:ea typeface="Noto Sans Light"/>
                <a:cs typeface="Noto Sans Light"/>
                <a:sym typeface="Noto Sans Light"/>
              </a:rPr>
              <a:t>: https://ember-</a:t>
            </a:r>
            <a:r>
              <a:rPr lang="en-US" sz="600" i="0" strike="noStrike" noProof="0" dirty="0" err="1">
                <a:solidFill>
                  <a:srgbClr val="000000"/>
                </a:solidFill>
                <a:latin typeface="Noto Sans Light"/>
                <a:ea typeface="Noto Sans Light"/>
                <a:cs typeface="Noto Sans Light"/>
                <a:sym typeface="Noto Sans Light"/>
              </a:rPr>
              <a:t>climate.org</a:t>
            </a:r>
            <a:r>
              <a:rPr lang="en-US" sz="600" i="0" strike="noStrike" noProof="0" dirty="0">
                <a:solidFill>
                  <a:srgbClr val="000000"/>
                </a:solidFill>
                <a:latin typeface="Noto Sans Light"/>
                <a:ea typeface="Noto Sans Light"/>
                <a:cs typeface="Noto Sans Light"/>
                <a:sym typeface="Noto Sans Light"/>
              </a:rPr>
              <a:t> </a:t>
            </a:r>
          </a:p>
          <a:p>
            <a:pPr marL="0" marR="0" lvl="0" indent="0" algn="l" rtl="0">
              <a:spcBef>
                <a:spcPts val="0"/>
              </a:spcBef>
              <a:spcAft>
                <a:spcPts val="0"/>
              </a:spcAft>
              <a:buNone/>
            </a:pPr>
            <a:r>
              <a:rPr lang="en-US" sz="600" noProof="0" dirty="0">
                <a:solidFill>
                  <a:srgbClr val="000000"/>
                </a:solidFill>
                <a:latin typeface="Noto Sans Light"/>
                <a:ea typeface="Noto Sans Light"/>
                <a:cs typeface="Noto Sans Light"/>
                <a:sym typeface="Noto Sans Light"/>
              </a:rPr>
              <a:t>2/ </a:t>
            </a:r>
            <a:r>
              <a:rPr lang="en-US" sz="600" i="0" strike="noStrike" noProof="0" dirty="0" err="1">
                <a:solidFill>
                  <a:srgbClr val="000000"/>
                </a:solidFill>
                <a:latin typeface="Noto Sans Light"/>
                <a:ea typeface="Noto Sans Light"/>
                <a:cs typeface="Noto Sans Light"/>
                <a:sym typeface="Noto Sans Light"/>
              </a:rPr>
              <a:t>Secretaría</a:t>
            </a:r>
            <a:r>
              <a:rPr lang="en-US" sz="600" i="0" strike="noStrike" noProof="0" dirty="0">
                <a:solidFill>
                  <a:srgbClr val="000000"/>
                </a:solidFill>
                <a:latin typeface="Noto Sans Light"/>
                <a:ea typeface="Noto Sans Light"/>
                <a:cs typeface="Noto Sans Light"/>
                <a:sym typeface="Noto Sans Light"/>
              </a:rPr>
              <a:t> de Energía, </a:t>
            </a:r>
            <a:r>
              <a:rPr lang="en-US" sz="600" i="1" strike="noStrike" noProof="0" dirty="0">
                <a:solidFill>
                  <a:srgbClr val="000000"/>
                </a:solidFill>
                <a:latin typeface="Noto Sans Light"/>
                <a:ea typeface="Noto Sans Light"/>
                <a:cs typeface="Noto Sans Light"/>
                <a:sym typeface="Noto Sans Light"/>
              </a:rPr>
              <a:t>"</a:t>
            </a:r>
            <a:r>
              <a:rPr lang="en-US" sz="600" i="1" strike="noStrike" noProof="0" dirty="0" err="1">
                <a:solidFill>
                  <a:srgbClr val="000000"/>
                </a:solidFill>
                <a:latin typeface="Noto Sans Light"/>
                <a:ea typeface="Noto Sans Light"/>
                <a:cs typeface="Noto Sans Light"/>
                <a:sym typeface="Noto Sans Light"/>
              </a:rPr>
              <a:t>Programa</a:t>
            </a:r>
            <a:r>
              <a:rPr lang="en-US" sz="600" i="1" strike="noStrike" noProof="0" dirty="0">
                <a:solidFill>
                  <a:srgbClr val="000000"/>
                </a:solidFill>
                <a:latin typeface="Noto Sans Light"/>
                <a:ea typeface="Noto Sans Light"/>
                <a:cs typeface="Noto Sans Light"/>
                <a:sym typeface="Noto Sans Light"/>
              </a:rPr>
              <a:t> de Desarrollo del Sistema </a:t>
            </a:r>
            <a:r>
              <a:rPr lang="en-US" sz="600" i="1" strike="noStrike" noProof="0" dirty="0" err="1">
                <a:solidFill>
                  <a:srgbClr val="000000"/>
                </a:solidFill>
                <a:latin typeface="Noto Sans Light"/>
                <a:ea typeface="Noto Sans Light"/>
                <a:cs typeface="Noto Sans Light"/>
                <a:sym typeface="Noto Sans Light"/>
              </a:rPr>
              <a:t>Eléctrico</a:t>
            </a:r>
            <a:r>
              <a:rPr lang="en-US" sz="600" i="1" strike="noStrike" noProof="0" dirty="0">
                <a:solidFill>
                  <a:srgbClr val="000000"/>
                </a:solidFill>
                <a:latin typeface="Noto Sans Light"/>
                <a:ea typeface="Noto Sans Light"/>
                <a:cs typeface="Noto Sans Light"/>
                <a:sym typeface="Noto Sans Light"/>
              </a:rPr>
              <a:t> Nacional (PRODESEN) 2024-2038,"</a:t>
            </a:r>
            <a:r>
              <a:rPr lang="en-US" sz="600" i="0" strike="noStrike" noProof="0" dirty="0">
                <a:solidFill>
                  <a:srgbClr val="000000"/>
                </a:solidFill>
                <a:latin typeface="Noto Sans Light"/>
                <a:ea typeface="Noto Sans Light"/>
                <a:cs typeface="Noto Sans Light"/>
                <a:sym typeface="Noto Sans Light"/>
              </a:rPr>
              <a:t> accessed January 6, 2025, </a:t>
            </a:r>
            <a:r>
              <a:rPr lang="en-US" sz="600" i="0" strike="noStrike" noProof="0" dirty="0">
                <a:solidFill>
                  <a:schemeClr val="dk1"/>
                </a:solidFill>
                <a:latin typeface="Noto Sans Light"/>
                <a:ea typeface="Noto Sans Light"/>
                <a:cs typeface="Noto Sans Light"/>
                <a:sym typeface="Noto Sans Light"/>
              </a:rPr>
              <a:t>https://</a:t>
            </a:r>
            <a:r>
              <a:rPr lang="en-US" sz="600" i="0" strike="noStrike" noProof="0" dirty="0" err="1">
                <a:solidFill>
                  <a:schemeClr val="dk1"/>
                </a:solidFill>
                <a:latin typeface="Noto Sans Light"/>
                <a:ea typeface="Noto Sans Light"/>
                <a:cs typeface="Noto Sans Light"/>
                <a:sym typeface="Noto Sans Light"/>
              </a:rPr>
              <a:t>www.cenace.gob.mx</a:t>
            </a:r>
            <a:r>
              <a:rPr lang="en-US" sz="600" i="0" strike="noStrike" noProof="0" dirty="0">
                <a:solidFill>
                  <a:schemeClr val="dk1"/>
                </a:solidFill>
                <a:latin typeface="Noto Sans Light"/>
                <a:ea typeface="Noto Sans Light"/>
                <a:cs typeface="Noto Sans Light"/>
                <a:sym typeface="Noto Sans Light"/>
              </a:rPr>
              <a:t>/Docs/16_MARCOREGULATORIO/</a:t>
            </a:r>
            <a:r>
              <a:rPr lang="en-US" sz="600" i="0" strike="noStrike" noProof="0" dirty="0" err="1">
                <a:solidFill>
                  <a:schemeClr val="dk1"/>
                </a:solidFill>
                <a:latin typeface="Noto Sans Light"/>
                <a:ea typeface="Noto Sans Light"/>
                <a:cs typeface="Noto Sans Light"/>
                <a:sym typeface="Noto Sans Light"/>
              </a:rPr>
              <a:t>Prodecen</a:t>
            </a:r>
            <a:r>
              <a:rPr lang="en-US" sz="600" i="0" strike="noStrike" noProof="0" dirty="0">
                <a:solidFill>
                  <a:schemeClr val="dk1"/>
                </a:solidFill>
                <a:latin typeface="Noto Sans Light"/>
                <a:ea typeface="Noto Sans Light"/>
                <a:cs typeface="Noto Sans Light"/>
                <a:sym typeface="Noto Sans Light"/>
              </a:rPr>
              <a:t>/20%202024-2038%20Cap%C3%ADtulos%201%20al%206.pdf.</a:t>
            </a:r>
            <a:endParaRPr lang="en-US" sz="600" noProof="0" dirty="0">
              <a:solidFill>
                <a:srgbClr val="000000"/>
              </a:solidFill>
              <a:latin typeface="Noto Sans Light"/>
              <a:ea typeface="Noto Sans Light"/>
              <a:cs typeface="Noto Sans Light"/>
              <a:sym typeface="Noto Sans Light"/>
            </a:endParaRPr>
          </a:p>
          <a:p>
            <a:pPr marL="0" marR="0" lvl="0" indent="0" algn="l" rtl="0">
              <a:spcBef>
                <a:spcPts val="0"/>
              </a:spcBef>
              <a:spcAft>
                <a:spcPts val="0"/>
              </a:spcAft>
              <a:buNone/>
            </a:pPr>
            <a:r>
              <a:rPr lang="en-US" sz="600" noProof="0" dirty="0">
                <a:solidFill>
                  <a:srgbClr val="000000"/>
                </a:solidFill>
                <a:latin typeface="Noto Sans Light"/>
                <a:ea typeface="Noto Sans Light"/>
                <a:cs typeface="Noto Sans Light"/>
                <a:sym typeface="Noto Sans Light"/>
              </a:rPr>
              <a:t>3/ </a:t>
            </a:r>
            <a:r>
              <a:rPr lang="en-US" sz="600" noProof="0" dirty="0" err="1">
                <a:solidFill>
                  <a:srgbClr val="000000"/>
                </a:solidFill>
                <a:latin typeface="Noto Sans Light"/>
                <a:ea typeface="Noto Sans Light"/>
                <a:cs typeface="Noto Sans Light"/>
                <a:sym typeface="Noto Sans Light"/>
              </a:rPr>
              <a:t>Asociación</a:t>
            </a:r>
            <a:r>
              <a:rPr lang="en-US" sz="600" noProof="0" dirty="0">
                <a:solidFill>
                  <a:srgbClr val="000000"/>
                </a:solidFill>
                <a:latin typeface="Noto Sans Light"/>
                <a:ea typeface="Noto Sans Light"/>
                <a:cs typeface="Noto Sans Light"/>
                <a:sym typeface="Noto Sans Light"/>
              </a:rPr>
              <a:t> Mexicana de Energía </a:t>
            </a:r>
            <a:r>
              <a:rPr lang="en-US" sz="600" noProof="0" dirty="0" err="1">
                <a:solidFill>
                  <a:srgbClr val="000000"/>
                </a:solidFill>
                <a:latin typeface="Noto Sans Light"/>
                <a:ea typeface="Noto Sans Light"/>
                <a:cs typeface="Noto Sans Light"/>
                <a:sym typeface="Noto Sans Light"/>
              </a:rPr>
              <a:t>Eólica</a:t>
            </a:r>
            <a:r>
              <a:rPr lang="en-US" sz="600" noProof="0" dirty="0">
                <a:solidFill>
                  <a:srgbClr val="000000"/>
                </a:solidFill>
                <a:latin typeface="Noto Sans Light"/>
                <a:ea typeface="Noto Sans Light"/>
                <a:cs typeface="Noto Sans Light"/>
                <a:sym typeface="Noto Sans Light"/>
              </a:rPr>
              <a:t>, "</a:t>
            </a:r>
            <a:r>
              <a:rPr lang="en-US" sz="600" noProof="0" dirty="0" err="1">
                <a:solidFill>
                  <a:srgbClr val="000000"/>
                </a:solidFill>
                <a:latin typeface="Noto Sans Light"/>
                <a:ea typeface="Noto Sans Light"/>
                <a:cs typeface="Noto Sans Light"/>
                <a:sym typeface="Noto Sans Light"/>
              </a:rPr>
              <a:t>Inicio</a:t>
            </a:r>
            <a:r>
              <a:rPr lang="en-US" sz="600" noProof="0" dirty="0">
                <a:solidFill>
                  <a:srgbClr val="000000"/>
                </a:solidFill>
                <a:latin typeface="Noto Sans Light"/>
                <a:ea typeface="Noto Sans Light"/>
                <a:cs typeface="Noto Sans Light"/>
                <a:sym typeface="Noto Sans Light"/>
              </a:rPr>
              <a:t>," accessed January 6, 2025, https://</a:t>
            </a:r>
            <a:r>
              <a:rPr lang="en-US" sz="600" noProof="0" dirty="0" err="1">
                <a:solidFill>
                  <a:srgbClr val="000000"/>
                </a:solidFill>
                <a:latin typeface="Noto Sans Light"/>
                <a:ea typeface="Noto Sans Light"/>
                <a:cs typeface="Noto Sans Light"/>
                <a:sym typeface="Noto Sans Light"/>
              </a:rPr>
              <a:t>amdee.org</a:t>
            </a:r>
            <a:r>
              <a:rPr lang="en-US" sz="600" noProof="0" dirty="0">
                <a:solidFill>
                  <a:srgbClr val="000000"/>
                </a:solidFill>
                <a:latin typeface="Noto Sans Light"/>
                <a:ea typeface="Noto Sans Light"/>
                <a:cs typeface="Noto Sans Light"/>
                <a:sym typeface="Noto Sans Light"/>
              </a:rPr>
              <a:t>/</a:t>
            </a:r>
            <a:r>
              <a:rPr lang="en-US" sz="600" noProof="0" dirty="0" err="1">
                <a:solidFill>
                  <a:srgbClr val="000000"/>
                </a:solidFill>
                <a:latin typeface="Noto Sans Light"/>
                <a:ea typeface="Noto Sans Light"/>
                <a:cs typeface="Noto Sans Light"/>
                <a:sym typeface="Noto Sans Light"/>
              </a:rPr>
              <a:t>es_es</a:t>
            </a:r>
            <a:r>
              <a:rPr lang="en-US" sz="600" noProof="0" dirty="0">
                <a:solidFill>
                  <a:srgbClr val="000000"/>
                </a:solidFill>
                <a:latin typeface="Noto Sans Light"/>
                <a:ea typeface="Noto Sans Light"/>
                <a:cs typeface="Noto Sans Light"/>
                <a:sym typeface="Noto Sans Light"/>
              </a:rPr>
              <a:t>/home-2/.</a:t>
            </a:r>
            <a:endParaRPr lang="en-US" noProof="0" dirty="0"/>
          </a:p>
        </p:txBody>
      </p:sp>
      <p:sp>
        <p:nvSpPr>
          <p:cNvPr id="500" name="Google Shape;500;p19"/>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20</a:t>
            </a:fld>
            <a:endParaRPr lang="en-US" noProof="0" dirty="0"/>
          </a:p>
        </p:txBody>
      </p:sp>
      <p:cxnSp>
        <p:nvCxnSpPr>
          <p:cNvPr id="501" name="Google Shape;501;p19"/>
          <p:cNvCxnSpPr/>
          <p:nvPr/>
        </p:nvCxnSpPr>
        <p:spPr>
          <a:xfrm>
            <a:off x="631571" y="3386270"/>
            <a:ext cx="10845431" cy="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cxnSp>
        <p:nvCxnSpPr>
          <p:cNvPr id="502" name="Google Shape;502;p19"/>
          <p:cNvCxnSpPr/>
          <p:nvPr/>
        </p:nvCxnSpPr>
        <p:spPr>
          <a:xfrm rot="10800000">
            <a:off x="5766995" y="1635142"/>
            <a:ext cx="0" cy="4027035"/>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pic>
        <p:nvPicPr>
          <p:cNvPr id="503" name="Google Shape;503;p1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19CD8C67-3164-7B5F-0E14-B76E90238356}"/>
              </a:ext>
            </a:extLst>
          </p:cNvPr>
          <p:cNvSpPr txBox="1"/>
          <p:nvPr/>
        </p:nvSpPr>
        <p:spPr>
          <a:xfrm>
            <a:off x="508590" y="307879"/>
            <a:ext cx="8093923" cy="1384954"/>
          </a:xfrm>
          <a:prstGeom prst="rect">
            <a:avLst/>
          </a:prstGeom>
          <a:noFill/>
          <a:ln>
            <a:noFill/>
          </a:ln>
        </p:spPr>
        <p:txBody>
          <a:bodyPr spcFirstLastPara="1" wrap="square" lIns="91425" tIns="45700" rIns="91425" bIns="45700" anchor="t" anchorCtr="0">
            <a:spAutoFit/>
          </a:bodyPr>
          <a:lstStyle/>
          <a:p>
            <a:pPr lvl="0"/>
            <a:r>
              <a:rPr lang="en-US" sz="2800" b="1" noProof="0" dirty="0">
                <a:solidFill>
                  <a:srgbClr val="621333"/>
                </a:solidFill>
                <a:latin typeface="Patria Light" pitchFamily="2" charset="0"/>
              </a:rPr>
              <a:t>Harnessing </a:t>
            </a:r>
            <a:endParaRPr lang="en-US" sz="2800" noProof="0" dirty="0">
              <a:latin typeface="Patria Light" pitchFamily="2" charset="0"/>
            </a:endParaRPr>
          </a:p>
          <a:p>
            <a:pPr lvl="0"/>
            <a:r>
              <a:rPr lang="en-US" sz="2800" b="1" noProof="0" dirty="0">
                <a:solidFill>
                  <a:srgbClr val="621333"/>
                </a:solidFill>
                <a:latin typeface="Patria Light" pitchFamily="2" charset="0"/>
              </a:rPr>
              <a:t>Renewable Energies </a:t>
            </a:r>
            <a:endParaRPr lang="en-US" sz="2800" noProof="0" dirty="0">
              <a:latin typeface="Patria Light" pitchFamily="2" charset="0"/>
            </a:endParaRPr>
          </a:p>
          <a:p>
            <a:pPr lvl="0"/>
            <a:r>
              <a:rPr lang="en-US" sz="2800" b="1" noProof="0" dirty="0">
                <a:solidFill>
                  <a:srgbClr val="621333"/>
                </a:solidFill>
                <a:latin typeface="Patria Light" pitchFamily="2" charset="0"/>
              </a:rPr>
              <a:t>to Drive a Sustainable Future</a:t>
            </a:r>
            <a:endParaRPr lang="en-US" sz="2800" b="1" baseline="30000" noProof="0" dirty="0">
              <a:solidFill>
                <a:srgbClr val="621333"/>
              </a:solidFill>
              <a:latin typeface="Patria Light"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7" name="Google Shape;467;p18"/>
          <p:cNvSpPr txBox="1"/>
          <p:nvPr/>
        </p:nvSpPr>
        <p:spPr>
          <a:xfrm>
            <a:off x="342730" y="3062136"/>
            <a:ext cx="3116271" cy="984830"/>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3600" noProof="0" dirty="0">
                <a:solidFill>
                  <a:srgbClr val="691932"/>
                </a:solidFill>
                <a:latin typeface="Noto Sans Medium"/>
                <a:ea typeface="Noto Sans Medium"/>
                <a:cs typeface="Noto Sans Medium"/>
                <a:sym typeface="Noto Sans Medium"/>
              </a:rPr>
              <a:t>118</a:t>
            </a:r>
            <a:endParaRPr lang="en-US" noProof="0" dirty="0"/>
          </a:p>
          <a:p>
            <a:pPr marL="0" marR="0" lvl="0" indent="0" algn="ctr" rtl="0">
              <a:spcBef>
                <a:spcPts val="0"/>
              </a:spcBef>
              <a:spcAft>
                <a:spcPts val="0"/>
              </a:spcAft>
              <a:buNone/>
            </a:pPr>
            <a:r>
              <a:rPr lang="en-US" sz="1800" noProof="0" dirty="0">
                <a:solidFill>
                  <a:srgbClr val="691932"/>
                </a:solidFill>
                <a:latin typeface="Noto Sans Medium"/>
                <a:ea typeface="Noto Sans Medium"/>
                <a:cs typeface="Noto Sans Medium"/>
                <a:sym typeface="Noto Sans Medium"/>
              </a:rPr>
              <a:t>Ports and Terminals</a:t>
            </a:r>
            <a:endParaRPr lang="en-US" noProof="0" dirty="0"/>
          </a:p>
        </p:txBody>
      </p:sp>
      <p:pic>
        <p:nvPicPr>
          <p:cNvPr id="468" name="Google Shape;468;p18"/>
          <p:cNvPicPr preferRelativeResize="0">
            <a:picLocks noGrp="1" noRot="1" noMove="1" noResize="1" noEditPoints="1" noAdjustHandles="1" noChangeArrowheads="1" noChangeShapeType="1" noCrop="1"/>
          </p:cNvPicPr>
          <p:nvPr/>
        </p:nvPicPr>
        <p:blipFill rotWithShape="1">
          <a:blip r:embed="rId3" cstate="email">
            <a:alphaModFix/>
            <a:extLst>
              <a:ext uri="{28A0092B-C50C-407E-A947-70E740481C1C}">
                <a14:useLocalDpi xmlns:a14="http://schemas.microsoft.com/office/drawing/2010/main"/>
              </a:ext>
            </a:extLst>
          </a:blip>
          <a:srcRect/>
          <a:stretch/>
        </p:blipFill>
        <p:spPr>
          <a:xfrm>
            <a:off x="1396319" y="2124628"/>
            <a:ext cx="1009093" cy="986757"/>
          </a:xfrm>
          <a:prstGeom prst="rect">
            <a:avLst/>
          </a:prstGeom>
          <a:noFill/>
          <a:ln>
            <a:noFill/>
          </a:ln>
        </p:spPr>
      </p:pic>
      <p:pic>
        <p:nvPicPr>
          <p:cNvPr id="469" name="Google Shape;469;p18">
            <a:hlinkClick r:id="rId4" action="ppaction://hlinksldjump"/>
          </p:cNvPr>
          <p:cNvPicPr preferRelativeResize="0">
            <a:picLocks noGrp="1" noRot="1" noMove="1" noResize="1" noEditPoints="1" noAdjustHandles="1" noChangeArrowheads="1" noChangeShapeType="1" noCrop="1"/>
          </p:cNvPicPr>
          <p:nvPr/>
        </p:nvPicPr>
        <p:blipFill rotWithShape="1">
          <a:blip r:embed="rId5" cstate="email">
            <a:alphaModFix/>
            <a:extLst>
              <a:ext uri="{28A0092B-C50C-407E-A947-70E740481C1C}">
                <a14:useLocalDpi xmlns:a14="http://schemas.microsoft.com/office/drawing/2010/main"/>
              </a:ext>
            </a:extLst>
          </a:blip>
          <a:srcRect/>
          <a:stretch/>
        </p:blipFill>
        <p:spPr>
          <a:xfrm>
            <a:off x="9800582" y="2211727"/>
            <a:ext cx="870892" cy="880821"/>
          </a:xfrm>
          <a:prstGeom prst="rect">
            <a:avLst/>
          </a:prstGeom>
          <a:noFill/>
          <a:ln>
            <a:noFill/>
          </a:ln>
        </p:spPr>
      </p:pic>
      <p:pic>
        <p:nvPicPr>
          <p:cNvPr id="470" name="Google Shape;470;p18"/>
          <p:cNvPicPr preferRelativeResize="0">
            <a:picLocks noGrp="1" noRot="1" noMove="1" noResize="1" noEditPoints="1" noAdjustHandles="1" noChangeArrowheads="1" noChangeShapeType="1" noCrop="1"/>
          </p:cNvPicPr>
          <p:nvPr/>
        </p:nvPicPr>
        <p:blipFill rotWithShape="1">
          <a:blip r:embed="rId6" cstate="email">
            <a:alphaModFix/>
            <a:extLst>
              <a:ext uri="{28A0092B-C50C-407E-A947-70E740481C1C}">
                <a14:useLocalDpi xmlns:a14="http://schemas.microsoft.com/office/drawing/2010/main"/>
              </a:ext>
            </a:extLst>
          </a:blip>
          <a:srcRect/>
          <a:stretch/>
        </p:blipFill>
        <p:spPr>
          <a:xfrm>
            <a:off x="3522838" y="3536876"/>
            <a:ext cx="998604" cy="980783"/>
          </a:xfrm>
          <a:prstGeom prst="rect">
            <a:avLst/>
          </a:prstGeom>
          <a:noFill/>
          <a:ln>
            <a:noFill/>
          </a:ln>
        </p:spPr>
      </p:pic>
      <p:pic>
        <p:nvPicPr>
          <p:cNvPr id="471" name="Google Shape;471;p18"/>
          <p:cNvPicPr preferRelativeResize="0">
            <a:picLocks noGrp="1" noRot="1" noMove="1" noResize="1" noEditPoints="1" noAdjustHandles="1" noChangeArrowheads="1" noChangeShapeType="1" noCrop="1"/>
          </p:cNvPicPr>
          <p:nvPr/>
        </p:nvPicPr>
        <p:blipFill rotWithShape="1">
          <a:blip r:embed="rId7" cstate="email">
            <a:alphaModFix/>
            <a:extLst>
              <a:ext uri="{28A0092B-C50C-407E-A947-70E740481C1C}">
                <a14:useLocalDpi xmlns:a14="http://schemas.microsoft.com/office/drawing/2010/main"/>
              </a:ext>
            </a:extLst>
          </a:blip>
          <a:srcRect/>
          <a:stretch/>
        </p:blipFill>
        <p:spPr>
          <a:xfrm>
            <a:off x="5788969" y="2232480"/>
            <a:ext cx="870893" cy="747036"/>
          </a:xfrm>
          <a:prstGeom prst="rect">
            <a:avLst/>
          </a:prstGeom>
          <a:noFill/>
          <a:ln>
            <a:noFill/>
          </a:ln>
        </p:spPr>
      </p:pic>
      <p:pic>
        <p:nvPicPr>
          <p:cNvPr id="472" name="Google Shape;472;p18"/>
          <p:cNvPicPr preferRelativeResize="0">
            <a:picLocks noGrp="1" noRot="1" noMove="1" noResize="1" noEditPoints="1" noAdjustHandles="1" noChangeArrowheads="1" noChangeShapeType="1" noCrop="1"/>
          </p:cNvPicPr>
          <p:nvPr/>
        </p:nvPicPr>
        <p:blipFill rotWithShape="1">
          <a:blip r:embed="rId8" cstate="email">
            <a:alphaModFix/>
            <a:extLst>
              <a:ext uri="{28A0092B-C50C-407E-A947-70E740481C1C}">
                <a14:useLocalDpi xmlns:a14="http://schemas.microsoft.com/office/drawing/2010/main"/>
              </a:ext>
            </a:extLst>
          </a:blip>
          <a:srcRect/>
          <a:stretch/>
        </p:blipFill>
        <p:spPr>
          <a:xfrm>
            <a:off x="7623925" y="3528266"/>
            <a:ext cx="998603" cy="980783"/>
          </a:xfrm>
          <a:prstGeom prst="rect">
            <a:avLst/>
          </a:prstGeom>
          <a:noFill/>
          <a:ln>
            <a:noFill/>
          </a:ln>
        </p:spPr>
      </p:pic>
      <p:sp>
        <p:nvSpPr>
          <p:cNvPr id="473" name="Google Shape;473;p18"/>
          <p:cNvSpPr txBox="1"/>
          <p:nvPr/>
        </p:nvSpPr>
        <p:spPr>
          <a:xfrm>
            <a:off x="4438752" y="3067622"/>
            <a:ext cx="3467719" cy="984830"/>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3600" noProof="0" dirty="0">
                <a:solidFill>
                  <a:srgbClr val="691932"/>
                </a:solidFill>
                <a:latin typeface="Noto Sans Medium"/>
                <a:ea typeface="Noto Sans Medium"/>
                <a:cs typeface="Noto Sans Medium"/>
                <a:sym typeface="Noto Sans Medium"/>
              </a:rPr>
              <a:t>+27,500</a:t>
            </a:r>
            <a:r>
              <a:rPr lang="en-US" sz="2000" noProof="0" dirty="0">
                <a:solidFill>
                  <a:srgbClr val="691932"/>
                </a:solidFill>
                <a:latin typeface="Noto Sans Medium"/>
                <a:ea typeface="Noto Sans Medium"/>
                <a:cs typeface="Noto Sans Medium"/>
                <a:sym typeface="Noto Sans Medium"/>
              </a:rPr>
              <a:t>km</a:t>
            </a:r>
          </a:p>
          <a:p>
            <a:pPr marL="0" marR="0" lvl="0" indent="0" algn="ctr" rtl="0">
              <a:spcBef>
                <a:spcPts val="0"/>
              </a:spcBef>
              <a:spcAft>
                <a:spcPts val="0"/>
              </a:spcAft>
              <a:buNone/>
            </a:pPr>
            <a:r>
              <a:rPr lang="en-US" sz="1800" noProof="0" dirty="0">
                <a:solidFill>
                  <a:srgbClr val="691932"/>
                </a:solidFill>
                <a:latin typeface="Noto Sans Medium"/>
                <a:ea typeface="Noto Sans Medium"/>
                <a:cs typeface="Noto Sans Medium"/>
                <a:sym typeface="Noto Sans Medium"/>
              </a:rPr>
              <a:t>Railway Network</a:t>
            </a:r>
            <a:endParaRPr lang="en-US" noProof="0" dirty="0"/>
          </a:p>
        </p:txBody>
      </p:sp>
      <p:sp>
        <p:nvSpPr>
          <p:cNvPr id="474" name="Google Shape;474;p18"/>
          <p:cNvSpPr txBox="1"/>
          <p:nvPr/>
        </p:nvSpPr>
        <p:spPr>
          <a:xfrm>
            <a:off x="8282908" y="3088005"/>
            <a:ext cx="3906240" cy="984830"/>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3600" noProof="0" dirty="0">
                <a:solidFill>
                  <a:srgbClr val="691932"/>
                </a:solidFill>
                <a:latin typeface="Noto Sans Medium"/>
                <a:ea typeface="Noto Sans Medium"/>
                <a:cs typeface="Noto Sans Medium"/>
                <a:sym typeface="Noto Sans Medium"/>
              </a:rPr>
              <a:t>+189,000</a:t>
            </a:r>
            <a:r>
              <a:rPr lang="en-US" sz="2000" noProof="0" dirty="0">
                <a:solidFill>
                  <a:srgbClr val="691932"/>
                </a:solidFill>
                <a:latin typeface="Noto Sans Medium"/>
                <a:ea typeface="Noto Sans Medium"/>
                <a:cs typeface="Noto Sans Medium"/>
                <a:sym typeface="Noto Sans Medium"/>
              </a:rPr>
              <a:t>km</a:t>
            </a:r>
          </a:p>
          <a:p>
            <a:pPr marL="0" marR="0" lvl="0" indent="0" algn="ctr" rtl="0">
              <a:spcBef>
                <a:spcPts val="0"/>
              </a:spcBef>
              <a:spcAft>
                <a:spcPts val="0"/>
              </a:spcAft>
              <a:buNone/>
            </a:pPr>
            <a:r>
              <a:rPr lang="en-US" sz="1800" noProof="0" dirty="0">
                <a:solidFill>
                  <a:srgbClr val="691932"/>
                </a:solidFill>
                <a:latin typeface="Noto Sans Medium"/>
                <a:ea typeface="Noto Sans Medium"/>
                <a:cs typeface="Noto Sans Medium"/>
                <a:sym typeface="Noto Sans Medium"/>
              </a:rPr>
              <a:t>Road Network</a:t>
            </a:r>
            <a:endParaRPr lang="en-US" sz="1600" noProof="0" dirty="0">
              <a:solidFill>
                <a:srgbClr val="691932"/>
              </a:solidFill>
              <a:latin typeface="Noto Sans Medium"/>
              <a:ea typeface="Noto Sans Medium"/>
              <a:cs typeface="Noto Sans Medium"/>
              <a:sym typeface="Noto Sans Medium"/>
            </a:endParaRPr>
          </a:p>
        </p:txBody>
      </p:sp>
      <p:sp>
        <p:nvSpPr>
          <p:cNvPr id="475" name="Google Shape;475;p18"/>
          <p:cNvSpPr txBox="1"/>
          <p:nvPr/>
        </p:nvSpPr>
        <p:spPr>
          <a:xfrm>
            <a:off x="6782626" y="4463301"/>
            <a:ext cx="2681200" cy="1200274"/>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4000" noProof="0" dirty="0">
                <a:solidFill>
                  <a:srgbClr val="691932"/>
                </a:solidFill>
                <a:latin typeface="Noto Sans Medium"/>
                <a:ea typeface="Noto Sans Medium"/>
                <a:cs typeface="Noto Sans Medium"/>
                <a:sym typeface="Noto Sans Medium"/>
              </a:rPr>
              <a:t>80</a:t>
            </a:r>
            <a:endParaRPr lang="en-US" sz="1600" noProof="0" dirty="0">
              <a:solidFill>
                <a:srgbClr val="691932"/>
              </a:solidFill>
              <a:latin typeface="Noto Sans Medium"/>
              <a:ea typeface="Noto Sans Medium"/>
              <a:cs typeface="Noto Sans Medium"/>
              <a:sym typeface="Noto Sans Medium"/>
            </a:endParaRPr>
          </a:p>
          <a:p>
            <a:pPr marL="0" marR="0" lvl="0" indent="0" algn="ctr" rtl="0">
              <a:spcBef>
                <a:spcPts val="0"/>
              </a:spcBef>
              <a:spcAft>
                <a:spcPts val="0"/>
              </a:spcAft>
              <a:buNone/>
            </a:pPr>
            <a:r>
              <a:rPr lang="en-US" sz="1800" noProof="0" dirty="0">
                <a:solidFill>
                  <a:srgbClr val="691932"/>
                </a:solidFill>
                <a:latin typeface="Noto Sans Medium"/>
                <a:ea typeface="Noto Sans Medium"/>
                <a:cs typeface="Noto Sans Medium"/>
                <a:sym typeface="Noto Sans Medium"/>
              </a:rPr>
              <a:t>Airports</a:t>
            </a:r>
            <a:endParaRPr lang="en-US" noProof="0" dirty="0"/>
          </a:p>
          <a:p>
            <a:pPr marL="0" marR="0" lvl="0" indent="0" algn="ctr" rtl="0">
              <a:spcBef>
                <a:spcPts val="0"/>
              </a:spcBef>
              <a:spcAft>
                <a:spcPts val="0"/>
              </a:spcAft>
              <a:buNone/>
            </a:pPr>
            <a:r>
              <a:rPr lang="en-US" sz="1200" noProof="0" dirty="0">
                <a:solidFill>
                  <a:srgbClr val="691932"/>
                </a:solidFill>
                <a:latin typeface="Noto Sans Medium"/>
                <a:ea typeface="Noto Sans Medium"/>
                <a:cs typeface="Noto Sans Medium"/>
                <a:sym typeface="Noto Sans Medium"/>
              </a:rPr>
              <a:t>(65 International)</a:t>
            </a:r>
            <a:endParaRPr lang="en-US" noProof="0" dirty="0"/>
          </a:p>
        </p:txBody>
      </p:sp>
      <p:sp>
        <p:nvSpPr>
          <p:cNvPr id="476" name="Google Shape;476;p18"/>
          <p:cNvSpPr txBox="1"/>
          <p:nvPr/>
        </p:nvSpPr>
        <p:spPr>
          <a:xfrm>
            <a:off x="2464218" y="4394934"/>
            <a:ext cx="3182347" cy="1200274"/>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4000" noProof="0" dirty="0">
                <a:solidFill>
                  <a:srgbClr val="691932"/>
                </a:solidFill>
                <a:latin typeface="Noto Sans Medium"/>
                <a:ea typeface="Noto Sans Medium"/>
                <a:cs typeface="Noto Sans Medium"/>
                <a:sym typeface="Noto Sans Medium"/>
              </a:rPr>
              <a:t>50</a:t>
            </a:r>
            <a:endParaRPr lang="en-US" sz="1600" noProof="0" dirty="0">
              <a:solidFill>
                <a:srgbClr val="691932"/>
              </a:solidFill>
              <a:latin typeface="Noto Sans Medium"/>
              <a:ea typeface="Noto Sans Medium"/>
              <a:cs typeface="Noto Sans Medium"/>
              <a:sym typeface="Noto Sans Medium"/>
            </a:endParaRPr>
          </a:p>
          <a:p>
            <a:pPr marL="0" marR="0" lvl="0" indent="0" algn="ctr" rtl="0">
              <a:spcBef>
                <a:spcPts val="0"/>
              </a:spcBef>
              <a:spcAft>
                <a:spcPts val="0"/>
              </a:spcAft>
              <a:buNone/>
            </a:pPr>
            <a:r>
              <a:rPr lang="en-US" sz="1800" noProof="0" dirty="0">
                <a:solidFill>
                  <a:srgbClr val="691932"/>
                </a:solidFill>
                <a:latin typeface="Noto Sans Medium"/>
                <a:ea typeface="Noto Sans Medium"/>
                <a:cs typeface="Noto Sans Medium"/>
                <a:sym typeface="Noto Sans Medium"/>
              </a:rPr>
              <a:t>Custom Offices</a:t>
            </a:r>
            <a:endParaRPr lang="en-US" noProof="0" dirty="0"/>
          </a:p>
          <a:p>
            <a:pPr marL="0" marR="0" lvl="0" indent="0" algn="ctr" rtl="0">
              <a:spcBef>
                <a:spcPts val="0"/>
              </a:spcBef>
              <a:spcAft>
                <a:spcPts val="0"/>
              </a:spcAft>
              <a:buNone/>
            </a:pPr>
            <a:r>
              <a:rPr lang="en-US" sz="1200" noProof="0" dirty="0">
                <a:solidFill>
                  <a:srgbClr val="691932"/>
                </a:solidFill>
                <a:latin typeface="Noto Sans Medium"/>
                <a:ea typeface="Noto Sans Medium"/>
                <a:cs typeface="Noto Sans Medium"/>
                <a:sym typeface="Noto Sans Medium"/>
              </a:rPr>
              <a:t>(18 with the U.S.)</a:t>
            </a:r>
            <a:endParaRPr lang="en-US" noProof="0" dirty="0"/>
          </a:p>
        </p:txBody>
      </p:sp>
      <p:sp>
        <p:nvSpPr>
          <p:cNvPr id="477" name="Google Shape;477;p18"/>
          <p:cNvSpPr txBox="1"/>
          <p:nvPr/>
        </p:nvSpPr>
        <p:spPr>
          <a:xfrm>
            <a:off x="3229718" y="6223116"/>
            <a:ext cx="732433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a:t>
            </a:r>
            <a:r>
              <a:rPr lang="en-US" sz="600" strike="noStrike" noProof="0" dirty="0" err="1">
                <a:solidFill>
                  <a:srgbClr val="000000"/>
                </a:solidFill>
                <a:latin typeface="Noto Sans Light"/>
                <a:ea typeface="Noto Sans Light"/>
                <a:cs typeface="Noto Sans Light"/>
                <a:sym typeface="Noto Sans Light"/>
              </a:rPr>
              <a:t>Secretaría</a:t>
            </a:r>
            <a:r>
              <a:rPr lang="en-US" sz="600" strike="noStrike" noProof="0" dirty="0">
                <a:solidFill>
                  <a:srgbClr val="000000"/>
                </a:solidFill>
                <a:latin typeface="Noto Sans Light"/>
                <a:ea typeface="Noto Sans Light"/>
                <a:cs typeface="Noto Sans Light"/>
                <a:sym typeface="Noto Sans Light"/>
              </a:rPr>
              <a:t> de Economía, </a:t>
            </a:r>
            <a:r>
              <a:rPr lang="en-US" sz="600" strike="noStrike" noProof="0" dirty="0" err="1">
                <a:solidFill>
                  <a:srgbClr val="000000"/>
                </a:solidFill>
                <a:latin typeface="Noto Sans Light"/>
                <a:ea typeface="Noto Sans Light"/>
                <a:cs typeface="Noto Sans Light"/>
                <a:sym typeface="Noto Sans Light"/>
              </a:rPr>
              <a:t>Invierte</a:t>
            </a:r>
            <a:r>
              <a:rPr lang="en-US" sz="600" strike="noStrike" noProof="0" dirty="0">
                <a:solidFill>
                  <a:srgbClr val="000000"/>
                </a:solidFill>
                <a:latin typeface="Noto Sans Light"/>
                <a:ea typeface="Noto Sans Light"/>
                <a:cs typeface="Noto Sans Light"/>
                <a:sym typeface="Noto Sans Light"/>
              </a:rPr>
              <a:t> </a:t>
            </a:r>
            <a:r>
              <a:rPr lang="en-US" sz="600" strike="noStrike" noProof="0" dirty="0" err="1">
                <a:solidFill>
                  <a:srgbClr val="000000"/>
                </a:solidFill>
                <a:latin typeface="Noto Sans Light"/>
                <a:ea typeface="Noto Sans Light"/>
                <a:cs typeface="Noto Sans Light"/>
                <a:sym typeface="Noto Sans Light"/>
              </a:rPr>
              <a:t>en</a:t>
            </a:r>
            <a:r>
              <a:rPr lang="en-US" sz="600" strike="noStrike" noProof="0" dirty="0">
                <a:solidFill>
                  <a:srgbClr val="000000"/>
                </a:solidFill>
                <a:latin typeface="Noto Sans Light"/>
                <a:ea typeface="Noto Sans Light"/>
                <a:cs typeface="Noto Sans Light"/>
                <a:sym typeface="Noto Sans Light"/>
              </a:rPr>
              <a:t> México: El </a:t>
            </a:r>
            <a:r>
              <a:rPr lang="en-US" sz="600" strike="noStrike" noProof="0" dirty="0" err="1">
                <a:solidFill>
                  <a:srgbClr val="000000"/>
                </a:solidFill>
                <a:latin typeface="Noto Sans Light"/>
                <a:ea typeface="Noto Sans Light"/>
                <a:cs typeface="Noto Sans Light"/>
                <a:sym typeface="Noto Sans Light"/>
              </a:rPr>
              <a:t>momento</a:t>
            </a:r>
            <a:r>
              <a:rPr lang="en-US" sz="600" strike="noStrike" noProof="0" dirty="0">
                <a:solidFill>
                  <a:srgbClr val="000000"/>
                </a:solidFill>
                <a:latin typeface="Noto Sans Light"/>
                <a:ea typeface="Noto Sans Light"/>
                <a:cs typeface="Noto Sans Light"/>
                <a:sym typeface="Noto Sans Light"/>
              </a:rPr>
              <a:t> </a:t>
            </a:r>
            <a:r>
              <a:rPr lang="en-US" sz="600" strike="noStrike" noProof="0" dirty="0" err="1">
                <a:solidFill>
                  <a:srgbClr val="000000"/>
                </a:solidFill>
                <a:latin typeface="Noto Sans Light"/>
                <a:ea typeface="Noto Sans Light"/>
                <a:cs typeface="Noto Sans Light"/>
                <a:sym typeface="Noto Sans Light"/>
              </a:rPr>
              <a:t>mexicano</a:t>
            </a:r>
            <a:r>
              <a:rPr lang="en-US" sz="600" strike="noStrike" noProof="0" dirty="0">
                <a:solidFill>
                  <a:srgbClr val="000000"/>
                </a:solidFill>
                <a:latin typeface="Noto Sans Light"/>
                <a:ea typeface="Noto Sans Light"/>
                <a:cs typeface="Noto Sans Light"/>
                <a:sym typeface="Noto Sans Light"/>
              </a:rPr>
              <a:t>, published September 2024, accessed January 6, 2025, </a:t>
            </a:r>
            <a:r>
              <a:rPr lang="en-US" sz="600" noProof="0" dirty="0">
                <a:solidFill>
                  <a:schemeClr val="dk1"/>
                </a:solidFill>
                <a:latin typeface="Noto Sans Light"/>
                <a:ea typeface="Noto Sans Light"/>
                <a:cs typeface="Noto Sans Light"/>
                <a:sym typeface="Noto Sans Light"/>
              </a:rPr>
              <a:t>https://</a:t>
            </a:r>
            <a:r>
              <a:rPr lang="en-US" sz="600" noProof="0" dirty="0" err="1">
                <a:solidFill>
                  <a:schemeClr val="dk1"/>
                </a:solidFill>
                <a:latin typeface="Noto Sans Light"/>
                <a:ea typeface="Noto Sans Light"/>
                <a:cs typeface="Noto Sans Light"/>
                <a:sym typeface="Noto Sans Light"/>
              </a:rPr>
              <a:t>www.gob.mx</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cms</a:t>
            </a:r>
            <a:r>
              <a:rPr lang="en-US" sz="600" noProof="0" dirty="0">
                <a:solidFill>
                  <a:schemeClr val="dk1"/>
                </a:solidFill>
                <a:latin typeface="Noto Sans Light"/>
                <a:ea typeface="Noto Sans Light"/>
                <a:cs typeface="Noto Sans Light"/>
                <a:sym typeface="Noto Sans Light"/>
              </a:rPr>
              <a:t>/uploads/attachment/file/947098/Inversion_2da_version_ESP_a.pdf</a:t>
            </a:r>
            <a:r>
              <a:rPr lang="en-US" sz="600" strike="noStrike" noProof="0" dirty="0">
                <a:solidFill>
                  <a:schemeClr val="dk1"/>
                </a:solidFill>
                <a:latin typeface="Noto Sans Light"/>
                <a:ea typeface="Noto Sans Light"/>
                <a:cs typeface="Noto Sans Light"/>
                <a:sym typeface="Noto Sans Light"/>
              </a:rPr>
              <a:t>.</a:t>
            </a:r>
            <a:endParaRPr lang="en-US" sz="600" noProof="0" dirty="0">
              <a:solidFill>
                <a:schemeClr val="dk1"/>
              </a:solidFill>
              <a:latin typeface="Noto Sans Light"/>
              <a:ea typeface="Noto Sans Light"/>
              <a:cs typeface="Noto Sans Light"/>
              <a:sym typeface="Noto Sans Light"/>
            </a:endParaRPr>
          </a:p>
        </p:txBody>
      </p:sp>
      <p:sp>
        <p:nvSpPr>
          <p:cNvPr id="478" name="Google Shape;478;p18"/>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21</a:t>
            </a:fld>
            <a:endParaRPr lang="en-US" noProof="0" dirty="0"/>
          </a:p>
        </p:txBody>
      </p:sp>
      <p:pic>
        <p:nvPicPr>
          <p:cNvPr id="479" name="Google Shape;479;p18"/>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3" name="Google Shape;223;p4">
            <a:extLst>
              <a:ext uri="{FF2B5EF4-FFF2-40B4-BE49-F238E27FC236}">
                <a16:creationId xmlns:a16="http://schemas.microsoft.com/office/drawing/2014/main" id="{6FAE640F-1B13-AF0F-C9A6-7651F6D371E5}"/>
              </a:ext>
            </a:extLst>
          </p:cNvPr>
          <p:cNvSpPr txBox="1"/>
          <p:nvPr/>
        </p:nvSpPr>
        <p:spPr>
          <a:xfrm>
            <a:off x="508590" y="307879"/>
            <a:ext cx="8093923" cy="954067"/>
          </a:xfrm>
          <a:prstGeom prst="rect">
            <a:avLst/>
          </a:prstGeom>
          <a:noFill/>
          <a:ln>
            <a:noFill/>
          </a:ln>
        </p:spPr>
        <p:txBody>
          <a:bodyPr spcFirstLastPara="1" wrap="square" lIns="91425" tIns="45700" rIns="91425" bIns="45700" anchor="t" anchorCtr="0">
            <a:spAutoFit/>
          </a:bodyPr>
          <a:lstStyle/>
          <a:p>
            <a:pPr lvl="0"/>
            <a:r>
              <a:rPr lang="en-US" sz="2800" b="1" noProof="0" dirty="0">
                <a:solidFill>
                  <a:srgbClr val="621333"/>
                </a:solidFill>
                <a:latin typeface="Patria Light" pitchFamily="2" charset="0"/>
              </a:rPr>
              <a:t>Robust </a:t>
            </a:r>
            <a:endParaRPr lang="en-US" sz="2800" noProof="0" dirty="0">
              <a:latin typeface="Patria Light" pitchFamily="2" charset="0"/>
            </a:endParaRPr>
          </a:p>
          <a:p>
            <a:pPr lvl="0"/>
            <a:r>
              <a:rPr lang="en-US" sz="2800" b="1" noProof="0" dirty="0">
                <a:solidFill>
                  <a:srgbClr val="621333"/>
                </a:solidFill>
                <a:latin typeface="Patria Light" pitchFamily="2" charset="0"/>
              </a:rPr>
              <a:t>Infrastructure Network</a:t>
            </a:r>
            <a:endParaRPr lang="en-US" sz="2800" b="1" baseline="30000" noProof="0" dirty="0">
              <a:solidFill>
                <a:srgbClr val="621333"/>
              </a:solidFill>
              <a:latin typeface="Patria Light"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5">
          <a:extLst>
            <a:ext uri="{FF2B5EF4-FFF2-40B4-BE49-F238E27FC236}">
              <a16:creationId xmlns:a16="http://schemas.microsoft.com/office/drawing/2014/main" id="{6D26B4DE-90AA-DB7B-A310-45542EECBA25}"/>
            </a:ext>
          </a:extLst>
        </p:cNvPr>
        <p:cNvGrpSpPr/>
        <p:nvPr/>
      </p:nvGrpSpPr>
      <p:grpSpPr>
        <a:xfrm>
          <a:off x="0" y="0"/>
          <a:ext cx="0" cy="0"/>
          <a:chOff x="0" y="0"/>
          <a:chExt cx="0" cy="0"/>
        </a:xfrm>
      </p:grpSpPr>
      <p:sp>
        <p:nvSpPr>
          <p:cNvPr id="478" name="Google Shape;478;p18">
            <a:extLst>
              <a:ext uri="{FF2B5EF4-FFF2-40B4-BE49-F238E27FC236}">
                <a16:creationId xmlns:a16="http://schemas.microsoft.com/office/drawing/2014/main" id="{48769A76-CFC4-F8AF-908E-A4888DFA9B65}"/>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22</a:t>
            </a:fld>
            <a:endParaRPr lang="en-US" noProof="0" dirty="0"/>
          </a:p>
        </p:txBody>
      </p:sp>
      <p:pic>
        <p:nvPicPr>
          <p:cNvPr id="479" name="Google Shape;479;p18">
            <a:extLst>
              <a:ext uri="{FF2B5EF4-FFF2-40B4-BE49-F238E27FC236}">
                <a16:creationId xmlns:a16="http://schemas.microsoft.com/office/drawing/2014/main" id="{E30AFC92-198F-931A-429F-5AF04FBC1290}"/>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grpSp>
        <p:nvGrpSpPr>
          <p:cNvPr id="45" name="Grupo 44">
            <a:extLst>
              <a:ext uri="{FF2B5EF4-FFF2-40B4-BE49-F238E27FC236}">
                <a16:creationId xmlns:a16="http://schemas.microsoft.com/office/drawing/2014/main" id="{AD7EB91D-ED00-EE60-225E-331864FF63D7}"/>
              </a:ext>
            </a:extLst>
          </p:cNvPr>
          <p:cNvGrpSpPr/>
          <p:nvPr/>
        </p:nvGrpSpPr>
        <p:grpSpPr>
          <a:xfrm>
            <a:off x="462625" y="1804128"/>
            <a:ext cx="5357214" cy="3716106"/>
            <a:chOff x="427831" y="1648819"/>
            <a:chExt cx="5357214" cy="3716106"/>
          </a:xfrm>
        </p:grpSpPr>
        <p:pic>
          <p:nvPicPr>
            <p:cNvPr id="6" name="Imagen 5">
              <a:extLst>
                <a:ext uri="{FF2B5EF4-FFF2-40B4-BE49-F238E27FC236}">
                  <a16:creationId xmlns:a16="http://schemas.microsoft.com/office/drawing/2014/main" id="{155F6684-EC8C-22AA-FCAD-8B16F3E7F2C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27831" y="1648819"/>
              <a:ext cx="5357214" cy="3716106"/>
            </a:xfrm>
            <a:prstGeom prst="rect">
              <a:avLst/>
            </a:prstGeom>
          </p:spPr>
        </p:pic>
        <p:sp>
          <p:nvSpPr>
            <p:cNvPr id="7" name="Rectángulo 6">
              <a:extLst>
                <a:ext uri="{FF2B5EF4-FFF2-40B4-BE49-F238E27FC236}">
                  <a16:creationId xmlns:a16="http://schemas.microsoft.com/office/drawing/2014/main" id="{A56E5552-E8F5-46A8-9286-4BB5DFF65330}"/>
                </a:ext>
              </a:extLst>
            </p:cNvPr>
            <p:cNvSpPr/>
            <p:nvPr/>
          </p:nvSpPr>
          <p:spPr>
            <a:xfrm>
              <a:off x="440650" y="3967821"/>
              <a:ext cx="1501145" cy="1384285"/>
            </a:xfrm>
            <a:prstGeom prst="rect">
              <a:avLst/>
            </a:prstGeom>
            <a:solidFill>
              <a:srgbClr val="BED2FF"/>
            </a:solidFill>
            <a:ln>
              <a:solidFill>
                <a:srgbClr val="BED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2" name="Grupo 11">
            <a:extLst>
              <a:ext uri="{FF2B5EF4-FFF2-40B4-BE49-F238E27FC236}">
                <a16:creationId xmlns:a16="http://schemas.microsoft.com/office/drawing/2014/main" id="{080D20C5-0B29-8A5D-41B1-5C8BB726576F}"/>
              </a:ext>
            </a:extLst>
          </p:cNvPr>
          <p:cNvGrpSpPr/>
          <p:nvPr/>
        </p:nvGrpSpPr>
        <p:grpSpPr>
          <a:xfrm>
            <a:off x="6441751" y="1804129"/>
            <a:ext cx="5403687" cy="3716106"/>
            <a:chOff x="6406957" y="1677341"/>
            <a:chExt cx="5403687" cy="3716106"/>
          </a:xfrm>
        </p:grpSpPr>
        <p:pic>
          <p:nvPicPr>
            <p:cNvPr id="5" name="Imagen 4">
              <a:extLst>
                <a:ext uri="{FF2B5EF4-FFF2-40B4-BE49-F238E27FC236}">
                  <a16:creationId xmlns:a16="http://schemas.microsoft.com/office/drawing/2014/main" id="{AF681EF8-8CD5-2C91-11EA-350EF6D804A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407931" y="1677341"/>
              <a:ext cx="5402713" cy="3716106"/>
            </a:xfrm>
            <a:prstGeom prst="rect">
              <a:avLst/>
            </a:prstGeom>
          </p:spPr>
        </p:pic>
        <p:sp>
          <p:nvSpPr>
            <p:cNvPr id="8" name="Rectángulo 7">
              <a:extLst>
                <a:ext uri="{FF2B5EF4-FFF2-40B4-BE49-F238E27FC236}">
                  <a16:creationId xmlns:a16="http://schemas.microsoft.com/office/drawing/2014/main" id="{901E09FD-96E5-CC92-6AB6-8EC5CBD22142}"/>
                </a:ext>
              </a:extLst>
            </p:cNvPr>
            <p:cNvSpPr/>
            <p:nvPr/>
          </p:nvSpPr>
          <p:spPr>
            <a:xfrm>
              <a:off x="6406957" y="4169050"/>
              <a:ext cx="1743130" cy="1223393"/>
            </a:xfrm>
            <a:prstGeom prst="rect">
              <a:avLst/>
            </a:prstGeom>
            <a:solidFill>
              <a:srgbClr val="BE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ángulo 8">
              <a:extLst>
                <a:ext uri="{FF2B5EF4-FFF2-40B4-BE49-F238E27FC236}">
                  <a16:creationId xmlns:a16="http://schemas.microsoft.com/office/drawing/2014/main" id="{67CB02B4-BE8A-C1C7-4C4F-A47792EA3B9D}"/>
                </a:ext>
              </a:extLst>
            </p:cNvPr>
            <p:cNvSpPr/>
            <p:nvPr/>
          </p:nvSpPr>
          <p:spPr>
            <a:xfrm>
              <a:off x="6406957" y="3500938"/>
              <a:ext cx="987756" cy="1107100"/>
            </a:xfrm>
            <a:prstGeom prst="rect">
              <a:avLst/>
            </a:prstGeom>
            <a:solidFill>
              <a:srgbClr val="BE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mc:AlternateContent xmlns:mc="http://schemas.openxmlformats.org/markup-compatibility/2006" xmlns:p14="http://schemas.microsoft.com/office/powerpoint/2010/main">
        <mc:Choice Requires="p14">
          <p:contentPart p14:bwMode="auto" r:id="rId6">
            <p14:nvContentPartPr>
              <p14:cNvPr id="15" name="Entrada de lápiz 14">
                <a:extLst>
                  <a:ext uri="{FF2B5EF4-FFF2-40B4-BE49-F238E27FC236}">
                    <a16:creationId xmlns:a16="http://schemas.microsoft.com/office/drawing/2014/main" id="{A7D4DED3-0504-F3DB-4299-7E99DD005D52}"/>
                  </a:ext>
                </a:extLst>
              </p14:cNvPr>
              <p14:cNvContentPartPr/>
              <p14:nvPr/>
            </p14:nvContentPartPr>
            <p14:xfrm>
              <a:off x="5530049" y="4728293"/>
              <a:ext cx="171000" cy="340560"/>
            </p14:xfrm>
          </p:contentPart>
        </mc:Choice>
        <mc:Fallback xmlns="">
          <p:pic>
            <p:nvPicPr>
              <p:cNvPr id="15" name="Entrada de lápiz 14">
                <a:extLst>
                  <a:ext uri="{FF2B5EF4-FFF2-40B4-BE49-F238E27FC236}">
                    <a16:creationId xmlns:a16="http://schemas.microsoft.com/office/drawing/2014/main" id="{A7D4DED3-0504-F3DB-4299-7E99DD005D52}"/>
                  </a:ext>
                </a:extLst>
              </p:cNvPr>
              <p:cNvPicPr/>
              <p:nvPr/>
            </p:nvPicPr>
            <p:blipFill>
              <a:blip r:embed="rId7"/>
              <a:stretch>
                <a:fillRect/>
              </a:stretch>
            </p:blipFill>
            <p:spPr>
              <a:xfrm>
                <a:off x="5521049" y="4719283"/>
                <a:ext cx="188640" cy="35821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Entrada de lápiz 15">
                <a:extLst>
                  <a:ext uri="{FF2B5EF4-FFF2-40B4-BE49-F238E27FC236}">
                    <a16:creationId xmlns:a16="http://schemas.microsoft.com/office/drawing/2014/main" id="{ED24D4FF-A4F1-D2C9-D5B2-A33CB6664AC5}"/>
                  </a:ext>
                </a:extLst>
              </p14:cNvPr>
              <p14:cNvContentPartPr/>
              <p14:nvPr/>
            </p14:nvContentPartPr>
            <p14:xfrm>
              <a:off x="11648375" y="4682064"/>
              <a:ext cx="93600" cy="234360"/>
            </p14:xfrm>
          </p:contentPart>
        </mc:Choice>
        <mc:Fallback xmlns="">
          <p:pic>
            <p:nvPicPr>
              <p:cNvPr id="16" name="Entrada de lápiz 15">
                <a:extLst>
                  <a:ext uri="{FF2B5EF4-FFF2-40B4-BE49-F238E27FC236}">
                    <a16:creationId xmlns:a16="http://schemas.microsoft.com/office/drawing/2014/main" id="{ED24D4FF-A4F1-D2C9-D5B2-A33CB6664AC5}"/>
                  </a:ext>
                </a:extLst>
              </p:cNvPr>
              <p:cNvPicPr/>
              <p:nvPr/>
            </p:nvPicPr>
            <p:blipFill>
              <a:blip r:embed="rId9"/>
              <a:stretch>
                <a:fillRect/>
              </a:stretch>
            </p:blipFill>
            <p:spPr>
              <a:xfrm>
                <a:off x="11639375" y="4673078"/>
                <a:ext cx="111240" cy="25197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Entrada de lápiz 16">
                <a:extLst>
                  <a:ext uri="{FF2B5EF4-FFF2-40B4-BE49-F238E27FC236}">
                    <a16:creationId xmlns:a16="http://schemas.microsoft.com/office/drawing/2014/main" id="{8FFBE7F4-63DE-39B3-731E-D3B6F25325CA}"/>
                  </a:ext>
                </a:extLst>
              </p14:cNvPr>
              <p14:cNvContentPartPr/>
              <p14:nvPr/>
            </p14:nvContentPartPr>
            <p14:xfrm>
              <a:off x="11590775" y="4511064"/>
              <a:ext cx="138600" cy="332280"/>
            </p14:xfrm>
          </p:contentPart>
        </mc:Choice>
        <mc:Fallback xmlns="">
          <p:pic>
            <p:nvPicPr>
              <p:cNvPr id="17" name="Entrada de lápiz 16">
                <a:extLst>
                  <a:ext uri="{FF2B5EF4-FFF2-40B4-BE49-F238E27FC236}">
                    <a16:creationId xmlns:a16="http://schemas.microsoft.com/office/drawing/2014/main" id="{8FFBE7F4-63DE-39B3-731E-D3B6F25325CA}"/>
                  </a:ext>
                </a:extLst>
              </p:cNvPr>
              <p:cNvPicPr/>
              <p:nvPr/>
            </p:nvPicPr>
            <p:blipFill>
              <a:blip r:embed="rId11"/>
              <a:stretch>
                <a:fillRect/>
              </a:stretch>
            </p:blipFill>
            <p:spPr>
              <a:xfrm>
                <a:off x="11581775" y="4502054"/>
                <a:ext cx="156240" cy="34993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Entrada de lápiz 17">
                <a:extLst>
                  <a:ext uri="{FF2B5EF4-FFF2-40B4-BE49-F238E27FC236}">
                    <a16:creationId xmlns:a16="http://schemas.microsoft.com/office/drawing/2014/main" id="{15889855-9E0E-E171-B06B-D4D0CBDA9467}"/>
                  </a:ext>
                </a:extLst>
              </p14:cNvPr>
              <p14:cNvContentPartPr/>
              <p14:nvPr/>
            </p14:nvContentPartPr>
            <p14:xfrm>
              <a:off x="8429670" y="4979489"/>
              <a:ext cx="693360" cy="369000"/>
            </p14:xfrm>
          </p:contentPart>
        </mc:Choice>
        <mc:Fallback xmlns="">
          <p:pic>
            <p:nvPicPr>
              <p:cNvPr id="18" name="Entrada de lápiz 17">
                <a:extLst>
                  <a:ext uri="{FF2B5EF4-FFF2-40B4-BE49-F238E27FC236}">
                    <a16:creationId xmlns:a16="http://schemas.microsoft.com/office/drawing/2014/main" id="{15889855-9E0E-E171-B06B-D4D0CBDA9467}"/>
                  </a:ext>
                </a:extLst>
              </p:cNvPr>
              <p:cNvPicPr/>
              <p:nvPr/>
            </p:nvPicPr>
            <p:blipFill>
              <a:blip r:embed="rId13"/>
              <a:stretch>
                <a:fillRect/>
              </a:stretch>
            </p:blipFill>
            <p:spPr>
              <a:xfrm>
                <a:off x="8366670" y="4916550"/>
                <a:ext cx="819000" cy="49451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Entrada de lápiz 18">
                <a:extLst>
                  <a:ext uri="{FF2B5EF4-FFF2-40B4-BE49-F238E27FC236}">
                    <a16:creationId xmlns:a16="http://schemas.microsoft.com/office/drawing/2014/main" id="{4DD450D2-6664-8CA7-91D6-6DA29A64C5F0}"/>
                  </a:ext>
                </a:extLst>
              </p14:cNvPr>
              <p14:cNvContentPartPr/>
              <p14:nvPr/>
            </p14:nvContentPartPr>
            <p14:xfrm>
              <a:off x="10198710" y="3957809"/>
              <a:ext cx="746280" cy="6480"/>
            </p14:xfrm>
          </p:contentPart>
        </mc:Choice>
        <mc:Fallback xmlns="">
          <p:pic>
            <p:nvPicPr>
              <p:cNvPr id="19" name="Entrada de lápiz 18">
                <a:extLst>
                  <a:ext uri="{FF2B5EF4-FFF2-40B4-BE49-F238E27FC236}">
                    <a16:creationId xmlns:a16="http://schemas.microsoft.com/office/drawing/2014/main" id="{4DD450D2-6664-8CA7-91D6-6DA29A64C5F0}"/>
                  </a:ext>
                </a:extLst>
              </p:cNvPr>
              <p:cNvPicPr/>
              <p:nvPr/>
            </p:nvPicPr>
            <p:blipFill>
              <a:blip r:embed="rId15"/>
              <a:stretch>
                <a:fillRect/>
              </a:stretch>
            </p:blipFill>
            <p:spPr>
              <a:xfrm>
                <a:off x="10135710" y="3894809"/>
                <a:ext cx="871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Entrada de lápiz 19">
                <a:extLst>
                  <a:ext uri="{FF2B5EF4-FFF2-40B4-BE49-F238E27FC236}">
                    <a16:creationId xmlns:a16="http://schemas.microsoft.com/office/drawing/2014/main" id="{D507007D-F9EC-726B-4EFE-9A830CF1AEA9}"/>
                  </a:ext>
                </a:extLst>
              </p14:cNvPr>
              <p14:cNvContentPartPr/>
              <p14:nvPr/>
            </p14:nvContentPartPr>
            <p14:xfrm>
              <a:off x="7541550" y="3143489"/>
              <a:ext cx="332280" cy="529560"/>
            </p14:xfrm>
          </p:contentPart>
        </mc:Choice>
        <mc:Fallback xmlns="">
          <p:pic>
            <p:nvPicPr>
              <p:cNvPr id="20" name="Entrada de lápiz 19">
                <a:extLst>
                  <a:ext uri="{FF2B5EF4-FFF2-40B4-BE49-F238E27FC236}">
                    <a16:creationId xmlns:a16="http://schemas.microsoft.com/office/drawing/2014/main" id="{D507007D-F9EC-726B-4EFE-9A830CF1AEA9}"/>
                  </a:ext>
                </a:extLst>
              </p:cNvPr>
              <p:cNvPicPr/>
              <p:nvPr/>
            </p:nvPicPr>
            <p:blipFill>
              <a:blip r:embed="rId17"/>
              <a:stretch>
                <a:fillRect/>
              </a:stretch>
            </p:blipFill>
            <p:spPr>
              <a:xfrm>
                <a:off x="7505550" y="3107489"/>
                <a:ext cx="40392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Entrada de lápiz 20">
                <a:extLst>
                  <a:ext uri="{FF2B5EF4-FFF2-40B4-BE49-F238E27FC236}">
                    <a16:creationId xmlns:a16="http://schemas.microsoft.com/office/drawing/2014/main" id="{CE6D099A-7060-FCE8-F0E0-06785737F794}"/>
                  </a:ext>
                </a:extLst>
              </p14:cNvPr>
              <p14:cNvContentPartPr/>
              <p14:nvPr/>
            </p14:nvContentPartPr>
            <p14:xfrm>
              <a:off x="1535662" y="3146729"/>
              <a:ext cx="415800" cy="537480"/>
            </p14:xfrm>
          </p:contentPart>
        </mc:Choice>
        <mc:Fallback xmlns="">
          <p:pic>
            <p:nvPicPr>
              <p:cNvPr id="21" name="Entrada de lápiz 20">
                <a:extLst>
                  <a:ext uri="{FF2B5EF4-FFF2-40B4-BE49-F238E27FC236}">
                    <a16:creationId xmlns:a16="http://schemas.microsoft.com/office/drawing/2014/main" id="{CE6D099A-7060-FCE8-F0E0-06785737F794}"/>
                  </a:ext>
                </a:extLst>
              </p:cNvPr>
              <p:cNvPicPr/>
              <p:nvPr/>
            </p:nvPicPr>
            <p:blipFill>
              <a:blip r:embed="rId19"/>
              <a:stretch>
                <a:fillRect/>
              </a:stretch>
            </p:blipFill>
            <p:spPr>
              <a:xfrm>
                <a:off x="1499662" y="3110729"/>
                <a:ext cx="48744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Entrada de lápiz 21">
                <a:extLst>
                  <a:ext uri="{FF2B5EF4-FFF2-40B4-BE49-F238E27FC236}">
                    <a16:creationId xmlns:a16="http://schemas.microsoft.com/office/drawing/2014/main" id="{39E4BB0F-8FCF-9750-47E4-3E1905913B4B}"/>
                  </a:ext>
                </a:extLst>
              </p14:cNvPr>
              <p14:cNvContentPartPr/>
              <p14:nvPr/>
            </p14:nvContentPartPr>
            <p14:xfrm>
              <a:off x="4076182" y="4013969"/>
              <a:ext cx="766800" cy="77040"/>
            </p14:xfrm>
          </p:contentPart>
        </mc:Choice>
        <mc:Fallback xmlns="">
          <p:pic>
            <p:nvPicPr>
              <p:cNvPr id="22" name="Entrada de lápiz 21">
                <a:extLst>
                  <a:ext uri="{FF2B5EF4-FFF2-40B4-BE49-F238E27FC236}">
                    <a16:creationId xmlns:a16="http://schemas.microsoft.com/office/drawing/2014/main" id="{39E4BB0F-8FCF-9750-47E4-3E1905913B4B}"/>
                  </a:ext>
                </a:extLst>
              </p:cNvPr>
              <p:cNvPicPr/>
              <p:nvPr/>
            </p:nvPicPr>
            <p:blipFill>
              <a:blip r:embed="rId21"/>
              <a:stretch>
                <a:fillRect/>
              </a:stretch>
            </p:blipFill>
            <p:spPr>
              <a:xfrm>
                <a:off x="4040165" y="3978136"/>
                <a:ext cx="838474" cy="14834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Entrada de lápiz 22">
                <a:extLst>
                  <a:ext uri="{FF2B5EF4-FFF2-40B4-BE49-F238E27FC236}">
                    <a16:creationId xmlns:a16="http://schemas.microsoft.com/office/drawing/2014/main" id="{C5D9310D-72D3-40D0-2516-039E2E182EC4}"/>
                  </a:ext>
                </a:extLst>
              </p14:cNvPr>
              <p14:cNvContentPartPr/>
              <p14:nvPr/>
            </p14:nvContentPartPr>
            <p14:xfrm>
              <a:off x="2301742" y="4848809"/>
              <a:ext cx="686880" cy="426960"/>
            </p14:xfrm>
          </p:contentPart>
        </mc:Choice>
        <mc:Fallback xmlns="">
          <p:pic>
            <p:nvPicPr>
              <p:cNvPr id="23" name="Entrada de lápiz 22">
                <a:extLst>
                  <a:ext uri="{FF2B5EF4-FFF2-40B4-BE49-F238E27FC236}">
                    <a16:creationId xmlns:a16="http://schemas.microsoft.com/office/drawing/2014/main" id="{C5D9310D-72D3-40D0-2516-039E2E182EC4}"/>
                  </a:ext>
                </a:extLst>
              </p:cNvPr>
              <p:cNvPicPr/>
              <p:nvPr/>
            </p:nvPicPr>
            <p:blipFill>
              <a:blip r:embed="rId23"/>
              <a:stretch>
                <a:fillRect/>
              </a:stretch>
            </p:blipFill>
            <p:spPr>
              <a:xfrm>
                <a:off x="2265742" y="4812809"/>
                <a:ext cx="758520" cy="498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Entrada de lápiz 23">
                <a:extLst>
                  <a:ext uri="{FF2B5EF4-FFF2-40B4-BE49-F238E27FC236}">
                    <a16:creationId xmlns:a16="http://schemas.microsoft.com/office/drawing/2014/main" id="{BD14690D-24C7-3DC4-3AC5-331A444C46B3}"/>
                  </a:ext>
                </a:extLst>
              </p14:cNvPr>
              <p14:cNvContentPartPr/>
              <p14:nvPr/>
            </p14:nvContentPartPr>
            <p14:xfrm>
              <a:off x="2760541" y="2085659"/>
              <a:ext cx="903240" cy="108360"/>
            </p14:xfrm>
          </p:contentPart>
        </mc:Choice>
        <mc:Fallback xmlns="">
          <p:pic>
            <p:nvPicPr>
              <p:cNvPr id="24" name="Entrada de lápiz 23">
                <a:extLst>
                  <a:ext uri="{FF2B5EF4-FFF2-40B4-BE49-F238E27FC236}">
                    <a16:creationId xmlns:a16="http://schemas.microsoft.com/office/drawing/2014/main" id="{BD14690D-24C7-3DC4-3AC5-331A444C46B3}"/>
                  </a:ext>
                </a:extLst>
              </p:cNvPr>
              <p:cNvPicPr/>
              <p:nvPr/>
            </p:nvPicPr>
            <p:blipFill>
              <a:blip r:embed="rId25"/>
              <a:stretch>
                <a:fillRect/>
              </a:stretch>
            </p:blipFill>
            <p:spPr>
              <a:xfrm>
                <a:off x="2724541" y="2049659"/>
                <a:ext cx="974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Entrada de lápiz 24">
                <a:extLst>
                  <a:ext uri="{FF2B5EF4-FFF2-40B4-BE49-F238E27FC236}">
                    <a16:creationId xmlns:a16="http://schemas.microsoft.com/office/drawing/2014/main" id="{602BF7F9-BA42-D901-A7D0-B45831F4B237}"/>
                  </a:ext>
                </a:extLst>
              </p14:cNvPr>
              <p14:cNvContentPartPr/>
              <p14:nvPr/>
            </p14:nvContentPartPr>
            <p14:xfrm>
              <a:off x="8814661" y="2067659"/>
              <a:ext cx="848880" cy="43200"/>
            </p14:xfrm>
          </p:contentPart>
        </mc:Choice>
        <mc:Fallback xmlns="">
          <p:pic>
            <p:nvPicPr>
              <p:cNvPr id="25" name="Entrada de lápiz 24">
                <a:extLst>
                  <a:ext uri="{FF2B5EF4-FFF2-40B4-BE49-F238E27FC236}">
                    <a16:creationId xmlns:a16="http://schemas.microsoft.com/office/drawing/2014/main" id="{602BF7F9-BA42-D901-A7D0-B45831F4B237}"/>
                  </a:ext>
                </a:extLst>
              </p:cNvPr>
              <p:cNvPicPr/>
              <p:nvPr/>
            </p:nvPicPr>
            <p:blipFill>
              <a:blip r:embed="rId27"/>
              <a:stretch>
                <a:fillRect/>
              </a:stretch>
            </p:blipFill>
            <p:spPr>
              <a:xfrm>
                <a:off x="8778646" y="2031356"/>
                <a:ext cx="920550" cy="11544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Entrada de lápiz 25">
                <a:extLst>
                  <a:ext uri="{FF2B5EF4-FFF2-40B4-BE49-F238E27FC236}">
                    <a16:creationId xmlns:a16="http://schemas.microsoft.com/office/drawing/2014/main" id="{9757D3AB-AAC0-DB69-ED7B-94AE912BC8CC}"/>
                  </a:ext>
                </a:extLst>
              </p14:cNvPr>
              <p14:cNvContentPartPr/>
              <p14:nvPr/>
            </p14:nvContentPartPr>
            <p14:xfrm>
              <a:off x="11466155" y="4828109"/>
              <a:ext cx="29880" cy="130680"/>
            </p14:xfrm>
          </p:contentPart>
        </mc:Choice>
        <mc:Fallback xmlns="">
          <p:pic>
            <p:nvPicPr>
              <p:cNvPr id="26" name="Entrada de lápiz 25">
                <a:extLst>
                  <a:ext uri="{FF2B5EF4-FFF2-40B4-BE49-F238E27FC236}">
                    <a16:creationId xmlns:a16="http://schemas.microsoft.com/office/drawing/2014/main" id="{9757D3AB-AAC0-DB69-ED7B-94AE912BC8CC}"/>
                  </a:ext>
                </a:extLst>
              </p:cNvPr>
              <p:cNvPicPr/>
              <p:nvPr/>
            </p:nvPicPr>
            <p:blipFill>
              <a:blip r:embed="rId29"/>
              <a:stretch>
                <a:fillRect/>
              </a:stretch>
            </p:blipFill>
            <p:spPr>
              <a:xfrm>
                <a:off x="11430155" y="4792109"/>
                <a:ext cx="101520" cy="202320"/>
              </a:xfrm>
              <a:prstGeom prst="rect">
                <a:avLst/>
              </a:prstGeom>
            </p:spPr>
          </p:pic>
        </mc:Fallback>
      </mc:AlternateContent>
      <p:grpSp>
        <p:nvGrpSpPr>
          <p:cNvPr id="30" name="Grupo 29">
            <a:extLst>
              <a:ext uri="{FF2B5EF4-FFF2-40B4-BE49-F238E27FC236}">
                <a16:creationId xmlns:a16="http://schemas.microsoft.com/office/drawing/2014/main" id="{8123DD39-0496-AEEB-9DAF-2A925B437DD4}"/>
              </a:ext>
            </a:extLst>
          </p:cNvPr>
          <p:cNvGrpSpPr/>
          <p:nvPr/>
        </p:nvGrpSpPr>
        <p:grpSpPr>
          <a:xfrm>
            <a:off x="11090315" y="5294309"/>
            <a:ext cx="266760" cy="4680"/>
            <a:chOff x="11055521" y="5139000"/>
            <a:chExt cx="266760" cy="4680"/>
          </a:xfrm>
        </p:grpSpPr>
        <mc:AlternateContent xmlns:mc="http://schemas.openxmlformats.org/markup-compatibility/2006" xmlns:p14="http://schemas.microsoft.com/office/powerpoint/2010/main">
          <mc:Choice Requires="p14">
            <p:contentPart p14:bwMode="auto" r:id="rId30">
              <p14:nvContentPartPr>
                <p14:cNvPr id="27" name="Entrada de lápiz 26">
                  <a:extLst>
                    <a:ext uri="{FF2B5EF4-FFF2-40B4-BE49-F238E27FC236}">
                      <a16:creationId xmlns:a16="http://schemas.microsoft.com/office/drawing/2014/main" id="{8C9C0C6D-F9A2-30A0-59A2-E8BCA9250A6E}"/>
                    </a:ext>
                  </a:extLst>
                </p14:cNvPr>
                <p14:cNvContentPartPr/>
                <p14:nvPr/>
              </p14:nvContentPartPr>
              <p14:xfrm>
                <a:off x="11055521" y="5139000"/>
                <a:ext cx="259560" cy="4680"/>
              </p14:xfrm>
            </p:contentPart>
          </mc:Choice>
          <mc:Fallback xmlns="">
            <p:pic>
              <p:nvPicPr>
                <p:cNvPr id="27" name="Entrada de lápiz 26">
                  <a:extLst>
                    <a:ext uri="{FF2B5EF4-FFF2-40B4-BE49-F238E27FC236}">
                      <a16:creationId xmlns:a16="http://schemas.microsoft.com/office/drawing/2014/main" id="{8C9C0C6D-F9A2-30A0-59A2-E8BCA9250A6E}"/>
                    </a:ext>
                  </a:extLst>
                </p:cNvPr>
                <p:cNvPicPr/>
                <p:nvPr/>
              </p:nvPicPr>
              <p:blipFill>
                <a:blip r:embed="rId31"/>
                <a:stretch>
                  <a:fillRect/>
                </a:stretch>
              </p:blipFill>
              <p:spPr>
                <a:xfrm>
                  <a:off x="11019521" y="5103000"/>
                  <a:ext cx="331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Entrada de lápiz 27">
                  <a:extLst>
                    <a:ext uri="{FF2B5EF4-FFF2-40B4-BE49-F238E27FC236}">
                      <a16:creationId xmlns:a16="http://schemas.microsoft.com/office/drawing/2014/main" id="{0491414D-8ADB-A67F-05E8-90D1C9967515}"/>
                    </a:ext>
                  </a:extLst>
                </p14:cNvPr>
                <p14:cNvContentPartPr/>
                <p14:nvPr/>
              </p14:nvContentPartPr>
              <p14:xfrm>
                <a:off x="11321921" y="5139720"/>
                <a:ext cx="360" cy="360"/>
              </p14:xfrm>
            </p:contentPart>
          </mc:Choice>
          <mc:Fallback xmlns="">
            <p:pic>
              <p:nvPicPr>
                <p:cNvPr id="28" name="Entrada de lápiz 27">
                  <a:extLst>
                    <a:ext uri="{FF2B5EF4-FFF2-40B4-BE49-F238E27FC236}">
                      <a16:creationId xmlns:a16="http://schemas.microsoft.com/office/drawing/2014/main" id="{0491414D-8ADB-A67F-05E8-90D1C9967515}"/>
                    </a:ext>
                  </a:extLst>
                </p:cNvPr>
                <p:cNvPicPr/>
                <p:nvPr/>
              </p:nvPicPr>
              <p:blipFill>
                <a:blip r:embed="rId33"/>
                <a:stretch>
                  <a:fillRect/>
                </a:stretch>
              </p:blipFill>
              <p:spPr>
                <a:xfrm>
                  <a:off x="11285921" y="5103720"/>
                  <a:ext cx="72000" cy="72000"/>
                </a:xfrm>
                <a:prstGeom prst="rect">
                  <a:avLst/>
                </a:prstGeom>
              </p:spPr>
            </p:pic>
          </mc:Fallback>
        </mc:AlternateContent>
      </p:grpSp>
      <p:grpSp>
        <p:nvGrpSpPr>
          <p:cNvPr id="43" name="Grupo 42">
            <a:extLst>
              <a:ext uri="{FF2B5EF4-FFF2-40B4-BE49-F238E27FC236}">
                <a16:creationId xmlns:a16="http://schemas.microsoft.com/office/drawing/2014/main" id="{9FBBD5FF-B1EE-CB22-2D2E-335B4CA7E14E}"/>
              </a:ext>
            </a:extLst>
          </p:cNvPr>
          <p:cNvGrpSpPr/>
          <p:nvPr/>
        </p:nvGrpSpPr>
        <p:grpSpPr>
          <a:xfrm>
            <a:off x="5459261" y="4866957"/>
            <a:ext cx="16560" cy="102960"/>
            <a:chOff x="5424467" y="4711648"/>
            <a:chExt cx="16560" cy="102960"/>
          </a:xfrm>
        </p:grpSpPr>
        <mc:AlternateContent xmlns:mc="http://schemas.openxmlformats.org/markup-compatibility/2006" xmlns:p14="http://schemas.microsoft.com/office/powerpoint/2010/main">
          <mc:Choice Requires="p14">
            <p:contentPart p14:bwMode="auto" r:id="rId34">
              <p14:nvContentPartPr>
                <p14:cNvPr id="31" name="Entrada de lápiz 30">
                  <a:extLst>
                    <a:ext uri="{FF2B5EF4-FFF2-40B4-BE49-F238E27FC236}">
                      <a16:creationId xmlns:a16="http://schemas.microsoft.com/office/drawing/2014/main" id="{FB056CEA-15A8-2CC8-B931-EE72AC7462DD}"/>
                    </a:ext>
                  </a:extLst>
                </p14:cNvPr>
                <p14:cNvContentPartPr/>
                <p14:nvPr/>
              </p14:nvContentPartPr>
              <p14:xfrm>
                <a:off x="5438507" y="4814248"/>
                <a:ext cx="360" cy="360"/>
              </p14:xfrm>
            </p:contentPart>
          </mc:Choice>
          <mc:Fallback xmlns="">
            <p:pic>
              <p:nvPicPr>
                <p:cNvPr id="31" name="Entrada de lápiz 30">
                  <a:extLst>
                    <a:ext uri="{FF2B5EF4-FFF2-40B4-BE49-F238E27FC236}">
                      <a16:creationId xmlns:a16="http://schemas.microsoft.com/office/drawing/2014/main" id="{FB056CEA-15A8-2CC8-B931-EE72AC7462DD}"/>
                    </a:ext>
                  </a:extLst>
                </p:cNvPr>
                <p:cNvPicPr/>
                <p:nvPr/>
              </p:nvPicPr>
              <p:blipFill>
                <a:blip r:embed="rId33"/>
                <a:stretch>
                  <a:fillRect/>
                </a:stretch>
              </p:blipFill>
              <p:spPr>
                <a:xfrm>
                  <a:off x="5402507" y="477824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Entrada de lápiz 31">
                  <a:extLst>
                    <a:ext uri="{FF2B5EF4-FFF2-40B4-BE49-F238E27FC236}">
                      <a16:creationId xmlns:a16="http://schemas.microsoft.com/office/drawing/2014/main" id="{58ECBC5A-2897-05D0-720D-AA63A10A0A45}"/>
                    </a:ext>
                  </a:extLst>
                </p14:cNvPr>
                <p14:cNvContentPartPr/>
                <p14:nvPr/>
              </p14:nvContentPartPr>
              <p14:xfrm>
                <a:off x="5438507" y="4776448"/>
                <a:ext cx="360" cy="360"/>
              </p14:xfrm>
            </p:contentPart>
          </mc:Choice>
          <mc:Fallback xmlns="">
            <p:pic>
              <p:nvPicPr>
                <p:cNvPr id="32" name="Entrada de lápiz 31">
                  <a:extLst>
                    <a:ext uri="{FF2B5EF4-FFF2-40B4-BE49-F238E27FC236}">
                      <a16:creationId xmlns:a16="http://schemas.microsoft.com/office/drawing/2014/main" id="{58ECBC5A-2897-05D0-720D-AA63A10A0A45}"/>
                    </a:ext>
                  </a:extLst>
                </p:cNvPr>
                <p:cNvPicPr/>
                <p:nvPr/>
              </p:nvPicPr>
              <p:blipFill>
                <a:blip r:embed="rId33"/>
                <a:stretch>
                  <a:fillRect/>
                </a:stretch>
              </p:blipFill>
              <p:spPr>
                <a:xfrm>
                  <a:off x="5402507" y="474044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Entrada de lápiz 34">
                  <a:extLst>
                    <a:ext uri="{FF2B5EF4-FFF2-40B4-BE49-F238E27FC236}">
                      <a16:creationId xmlns:a16="http://schemas.microsoft.com/office/drawing/2014/main" id="{EACA5DDE-3711-D1B4-E56F-22EF8C466236}"/>
                    </a:ext>
                  </a:extLst>
                </p14:cNvPr>
                <p14:cNvContentPartPr/>
                <p14:nvPr/>
              </p14:nvContentPartPr>
              <p14:xfrm>
                <a:off x="5430227" y="4812808"/>
                <a:ext cx="360" cy="360"/>
              </p14:xfrm>
            </p:contentPart>
          </mc:Choice>
          <mc:Fallback xmlns="">
            <p:pic>
              <p:nvPicPr>
                <p:cNvPr id="35" name="Entrada de lápiz 34">
                  <a:extLst>
                    <a:ext uri="{FF2B5EF4-FFF2-40B4-BE49-F238E27FC236}">
                      <a16:creationId xmlns:a16="http://schemas.microsoft.com/office/drawing/2014/main" id="{EACA5DDE-3711-D1B4-E56F-22EF8C466236}"/>
                    </a:ext>
                  </a:extLst>
                </p:cNvPr>
                <p:cNvPicPr/>
                <p:nvPr/>
              </p:nvPicPr>
              <p:blipFill>
                <a:blip r:embed="rId33"/>
                <a:stretch>
                  <a:fillRect/>
                </a:stretch>
              </p:blipFill>
              <p:spPr>
                <a:xfrm>
                  <a:off x="5394227" y="477680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Entrada de lápiz 37">
                  <a:extLst>
                    <a:ext uri="{FF2B5EF4-FFF2-40B4-BE49-F238E27FC236}">
                      <a16:creationId xmlns:a16="http://schemas.microsoft.com/office/drawing/2014/main" id="{CC970ABA-F8A5-21EB-92C8-EE8C4F4C50F6}"/>
                    </a:ext>
                  </a:extLst>
                </p14:cNvPr>
                <p14:cNvContentPartPr/>
                <p14:nvPr/>
              </p14:nvContentPartPr>
              <p14:xfrm>
                <a:off x="5440667" y="4711648"/>
                <a:ext cx="360" cy="360"/>
              </p14:xfrm>
            </p:contentPart>
          </mc:Choice>
          <mc:Fallback xmlns="">
            <p:pic>
              <p:nvPicPr>
                <p:cNvPr id="38" name="Entrada de lápiz 37">
                  <a:extLst>
                    <a:ext uri="{FF2B5EF4-FFF2-40B4-BE49-F238E27FC236}">
                      <a16:creationId xmlns:a16="http://schemas.microsoft.com/office/drawing/2014/main" id="{CC970ABA-F8A5-21EB-92C8-EE8C4F4C50F6}"/>
                    </a:ext>
                  </a:extLst>
                </p:cNvPr>
                <p:cNvPicPr/>
                <p:nvPr/>
              </p:nvPicPr>
              <p:blipFill>
                <a:blip r:embed="rId33"/>
                <a:stretch>
                  <a:fillRect/>
                </a:stretch>
              </p:blipFill>
              <p:spPr>
                <a:xfrm>
                  <a:off x="5404667" y="467564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1" name="Entrada de lápiz 40">
                  <a:extLst>
                    <a:ext uri="{FF2B5EF4-FFF2-40B4-BE49-F238E27FC236}">
                      <a16:creationId xmlns:a16="http://schemas.microsoft.com/office/drawing/2014/main" id="{A14753D4-CAF5-3C07-B41D-C78FB0ED0200}"/>
                    </a:ext>
                  </a:extLst>
                </p14:cNvPr>
                <p14:cNvContentPartPr/>
                <p14:nvPr/>
              </p14:nvContentPartPr>
              <p14:xfrm>
                <a:off x="5424467" y="4813888"/>
                <a:ext cx="360" cy="360"/>
              </p14:xfrm>
            </p:contentPart>
          </mc:Choice>
          <mc:Fallback xmlns="">
            <p:pic>
              <p:nvPicPr>
                <p:cNvPr id="41" name="Entrada de lápiz 40">
                  <a:extLst>
                    <a:ext uri="{FF2B5EF4-FFF2-40B4-BE49-F238E27FC236}">
                      <a16:creationId xmlns:a16="http://schemas.microsoft.com/office/drawing/2014/main" id="{A14753D4-CAF5-3C07-B41D-C78FB0ED0200}"/>
                    </a:ext>
                  </a:extLst>
                </p:cNvPr>
                <p:cNvPicPr/>
                <p:nvPr/>
              </p:nvPicPr>
              <p:blipFill>
                <a:blip r:embed="rId33"/>
                <a:stretch>
                  <a:fillRect/>
                </a:stretch>
              </p:blipFill>
              <p:spPr>
                <a:xfrm>
                  <a:off x="5388467" y="4777888"/>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44" name="Entrada de lápiz 43">
                <a:extLst>
                  <a:ext uri="{FF2B5EF4-FFF2-40B4-BE49-F238E27FC236}">
                    <a16:creationId xmlns:a16="http://schemas.microsoft.com/office/drawing/2014/main" id="{579E383B-188F-48DA-7088-A87B2DF4BDA4}"/>
                  </a:ext>
                </a:extLst>
              </p14:cNvPr>
              <p14:cNvContentPartPr/>
              <p14:nvPr/>
            </p14:nvContentPartPr>
            <p14:xfrm>
              <a:off x="5016461" y="5245317"/>
              <a:ext cx="304920" cy="32040"/>
            </p14:xfrm>
          </p:contentPart>
        </mc:Choice>
        <mc:Fallback xmlns="">
          <p:pic>
            <p:nvPicPr>
              <p:cNvPr id="44" name="Entrada de lápiz 43">
                <a:extLst>
                  <a:ext uri="{FF2B5EF4-FFF2-40B4-BE49-F238E27FC236}">
                    <a16:creationId xmlns:a16="http://schemas.microsoft.com/office/drawing/2014/main" id="{579E383B-188F-48DA-7088-A87B2DF4BDA4}"/>
                  </a:ext>
                </a:extLst>
              </p:cNvPr>
              <p:cNvPicPr/>
              <p:nvPr/>
            </p:nvPicPr>
            <p:blipFill>
              <a:blip r:embed="rId40"/>
              <a:stretch>
                <a:fillRect/>
              </a:stretch>
            </p:blipFill>
            <p:spPr>
              <a:xfrm>
                <a:off x="4980418" y="5209317"/>
                <a:ext cx="376645" cy="103680"/>
              </a:xfrm>
              <a:prstGeom prst="rect">
                <a:avLst/>
              </a:prstGeom>
            </p:spPr>
          </p:pic>
        </mc:Fallback>
      </mc:AlternateContent>
      <p:sp>
        <p:nvSpPr>
          <p:cNvPr id="47" name="CuadroTexto 46">
            <a:extLst>
              <a:ext uri="{FF2B5EF4-FFF2-40B4-BE49-F238E27FC236}">
                <a16:creationId xmlns:a16="http://schemas.microsoft.com/office/drawing/2014/main" id="{5B180116-4D12-2EFD-B94B-2832083E9DD2}"/>
              </a:ext>
            </a:extLst>
          </p:cNvPr>
          <p:cNvSpPr txBox="1"/>
          <p:nvPr/>
        </p:nvSpPr>
        <p:spPr>
          <a:xfrm>
            <a:off x="645502" y="5063678"/>
            <a:ext cx="1125629" cy="261610"/>
          </a:xfrm>
          <a:prstGeom prst="rect">
            <a:avLst/>
          </a:prstGeom>
          <a:noFill/>
        </p:spPr>
        <p:txBody>
          <a:bodyPr wrap="none" rtlCol="0">
            <a:spAutoFit/>
          </a:bodyPr>
          <a:lstStyle/>
          <a:p>
            <a:pPr algn="ctr"/>
            <a:r>
              <a:rPr lang="en-US" sz="1050" b="1" noProof="0" dirty="0">
                <a:solidFill>
                  <a:schemeClr val="tx2">
                    <a:lumMod val="50000"/>
                  </a:schemeClr>
                </a:solidFill>
                <a:latin typeface="Noto Sans" panose="020B0502040504020204" pitchFamily="34" charset="0"/>
                <a:ea typeface="Noto Sans" panose="020B0502040504020204" pitchFamily="34" charset="0"/>
                <a:cs typeface="Noto Sans" panose="020B0502040504020204" pitchFamily="34" charset="0"/>
              </a:rPr>
              <a:t>Pacific Ocean</a:t>
            </a:r>
          </a:p>
        </p:txBody>
      </p:sp>
      <p:sp>
        <p:nvSpPr>
          <p:cNvPr id="48" name="CuadroTexto 47">
            <a:extLst>
              <a:ext uri="{FF2B5EF4-FFF2-40B4-BE49-F238E27FC236}">
                <a16:creationId xmlns:a16="http://schemas.microsoft.com/office/drawing/2014/main" id="{C11A5572-121E-CFD7-A110-D15AEA1E3A3A}"/>
              </a:ext>
            </a:extLst>
          </p:cNvPr>
          <p:cNvSpPr txBox="1"/>
          <p:nvPr/>
        </p:nvSpPr>
        <p:spPr>
          <a:xfrm>
            <a:off x="6744219" y="5062289"/>
            <a:ext cx="1125629" cy="261610"/>
          </a:xfrm>
          <a:prstGeom prst="rect">
            <a:avLst/>
          </a:prstGeom>
          <a:noFill/>
        </p:spPr>
        <p:txBody>
          <a:bodyPr wrap="none" rtlCol="0">
            <a:spAutoFit/>
          </a:bodyPr>
          <a:lstStyle/>
          <a:p>
            <a:pPr algn="ctr"/>
            <a:r>
              <a:rPr lang="en-US" sz="1050" b="1" noProof="0" dirty="0">
                <a:solidFill>
                  <a:schemeClr val="tx2">
                    <a:lumMod val="50000"/>
                  </a:schemeClr>
                </a:solidFill>
                <a:latin typeface="Noto Sans" panose="020B0502040504020204" pitchFamily="34" charset="0"/>
                <a:ea typeface="Noto Sans" panose="020B0502040504020204" pitchFamily="34" charset="0"/>
                <a:cs typeface="Noto Sans" panose="020B0502040504020204" pitchFamily="34" charset="0"/>
              </a:rPr>
              <a:t>Pacific Ocean</a:t>
            </a:r>
          </a:p>
        </p:txBody>
      </p:sp>
      <p:sp>
        <p:nvSpPr>
          <p:cNvPr id="49" name="CuadroTexto 48">
            <a:extLst>
              <a:ext uri="{FF2B5EF4-FFF2-40B4-BE49-F238E27FC236}">
                <a16:creationId xmlns:a16="http://schemas.microsoft.com/office/drawing/2014/main" id="{F2D7F7ED-2AE1-F4F3-D53B-65079CAD51F2}"/>
              </a:ext>
            </a:extLst>
          </p:cNvPr>
          <p:cNvSpPr txBox="1"/>
          <p:nvPr/>
        </p:nvSpPr>
        <p:spPr>
          <a:xfrm>
            <a:off x="10081671" y="3627726"/>
            <a:ext cx="1151277" cy="253916"/>
          </a:xfrm>
          <a:prstGeom prst="rect">
            <a:avLst/>
          </a:prstGeom>
          <a:noFill/>
        </p:spPr>
        <p:txBody>
          <a:bodyPr wrap="none" rtlCol="0">
            <a:spAutoFit/>
          </a:bodyPr>
          <a:lstStyle/>
          <a:p>
            <a:pPr algn="ctr"/>
            <a:r>
              <a:rPr lang="en-US" sz="1050" b="1" noProof="0" dirty="0">
                <a:solidFill>
                  <a:schemeClr val="tx2">
                    <a:lumMod val="50000"/>
                  </a:schemeClr>
                </a:solidFill>
                <a:latin typeface="Noto Sans" panose="020B0502040504020204" pitchFamily="34" charset="0"/>
                <a:ea typeface="Noto Sans" panose="020B0502040504020204" pitchFamily="34" charset="0"/>
                <a:cs typeface="Noto Sans" panose="020B0502040504020204" pitchFamily="34" charset="0"/>
              </a:rPr>
              <a:t>Gulf of Mexico</a:t>
            </a:r>
          </a:p>
        </p:txBody>
      </p:sp>
      <p:sp>
        <p:nvSpPr>
          <p:cNvPr id="50" name="CuadroTexto 49">
            <a:extLst>
              <a:ext uri="{FF2B5EF4-FFF2-40B4-BE49-F238E27FC236}">
                <a16:creationId xmlns:a16="http://schemas.microsoft.com/office/drawing/2014/main" id="{2B7EF32E-1C02-9DEB-1A1B-5492C95905D1}"/>
              </a:ext>
            </a:extLst>
          </p:cNvPr>
          <p:cNvSpPr txBox="1"/>
          <p:nvPr/>
        </p:nvSpPr>
        <p:spPr>
          <a:xfrm>
            <a:off x="3966342" y="3630511"/>
            <a:ext cx="1151277" cy="253916"/>
          </a:xfrm>
          <a:prstGeom prst="rect">
            <a:avLst/>
          </a:prstGeom>
          <a:noFill/>
        </p:spPr>
        <p:txBody>
          <a:bodyPr wrap="none" rtlCol="0">
            <a:spAutoFit/>
          </a:bodyPr>
          <a:lstStyle/>
          <a:p>
            <a:pPr algn="ctr"/>
            <a:r>
              <a:rPr lang="en-US" sz="1050" b="1" noProof="0" dirty="0">
                <a:solidFill>
                  <a:schemeClr val="tx2">
                    <a:lumMod val="50000"/>
                  </a:schemeClr>
                </a:solidFill>
                <a:latin typeface="Noto Sans" panose="020B0502040504020204" pitchFamily="34" charset="0"/>
                <a:ea typeface="Noto Sans" panose="020B0502040504020204" pitchFamily="34" charset="0"/>
                <a:cs typeface="Noto Sans" panose="020B0502040504020204" pitchFamily="34" charset="0"/>
              </a:rPr>
              <a:t>Gulf of Mexico</a:t>
            </a:r>
          </a:p>
        </p:txBody>
      </p:sp>
      <p:sp>
        <p:nvSpPr>
          <p:cNvPr id="51" name="CuadroTexto 50">
            <a:extLst>
              <a:ext uri="{FF2B5EF4-FFF2-40B4-BE49-F238E27FC236}">
                <a16:creationId xmlns:a16="http://schemas.microsoft.com/office/drawing/2014/main" id="{2D4FE86F-9FBA-D1D7-7F8B-BED8E02D3C1F}"/>
              </a:ext>
            </a:extLst>
          </p:cNvPr>
          <p:cNvSpPr txBox="1"/>
          <p:nvPr/>
        </p:nvSpPr>
        <p:spPr>
          <a:xfrm>
            <a:off x="1629115" y="1490402"/>
            <a:ext cx="2719014" cy="307777"/>
          </a:xfrm>
          <a:prstGeom prst="rect">
            <a:avLst/>
          </a:prstGeom>
          <a:noFill/>
        </p:spPr>
        <p:txBody>
          <a:bodyPr wrap="none" rtlCol="0">
            <a:spAutoFit/>
          </a:bodyPr>
          <a:lstStyle/>
          <a:p>
            <a:pPr algn="ctr"/>
            <a:r>
              <a:rPr lang="en-US" b="1" noProof="0" dirty="0">
                <a:latin typeface="Noto Sans" panose="020B0502040504020204" pitchFamily="34" charset="0"/>
                <a:ea typeface="Noto Sans" panose="020B0502040504020204" pitchFamily="34" charset="0"/>
                <a:cs typeface="Noto Sans" panose="020B0502040504020204" pitchFamily="34" charset="0"/>
              </a:rPr>
              <a:t>Map 1. Mexico’s Port System</a:t>
            </a:r>
          </a:p>
        </p:txBody>
      </p:sp>
      <p:sp>
        <p:nvSpPr>
          <p:cNvPr id="52" name="CuadroTexto 51">
            <a:extLst>
              <a:ext uri="{FF2B5EF4-FFF2-40B4-BE49-F238E27FC236}">
                <a16:creationId xmlns:a16="http://schemas.microsoft.com/office/drawing/2014/main" id="{B68485F6-4030-F0F0-D0CE-E1D81F403226}"/>
              </a:ext>
            </a:extLst>
          </p:cNvPr>
          <p:cNvSpPr txBox="1"/>
          <p:nvPr/>
        </p:nvSpPr>
        <p:spPr>
          <a:xfrm>
            <a:off x="6558866" y="1501256"/>
            <a:ext cx="5128328" cy="307777"/>
          </a:xfrm>
          <a:prstGeom prst="rect">
            <a:avLst/>
          </a:prstGeom>
          <a:noFill/>
        </p:spPr>
        <p:txBody>
          <a:bodyPr wrap="none" rtlCol="0">
            <a:spAutoFit/>
          </a:bodyPr>
          <a:lstStyle/>
          <a:p>
            <a:pPr algn="ctr"/>
            <a:r>
              <a:rPr lang="en-US" b="1" noProof="0" dirty="0">
                <a:latin typeface="Noto Sans" panose="020B0502040504020204" pitchFamily="34" charset="0"/>
                <a:ea typeface="Noto Sans" panose="020B0502040504020204" pitchFamily="34" charset="0"/>
                <a:cs typeface="Noto Sans" panose="020B0502040504020204" pitchFamily="34" charset="0"/>
              </a:rPr>
              <a:t>Map 2. National Highway Network and Trunk Corridors</a:t>
            </a:r>
          </a:p>
        </p:txBody>
      </p:sp>
      <p:sp>
        <p:nvSpPr>
          <p:cNvPr id="2" name="Google Shape;459;p17">
            <a:extLst>
              <a:ext uri="{FF2B5EF4-FFF2-40B4-BE49-F238E27FC236}">
                <a16:creationId xmlns:a16="http://schemas.microsoft.com/office/drawing/2014/main" id="{CF48BB90-FC64-9C0A-F008-B3F6038E21EE}"/>
              </a:ext>
            </a:extLst>
          </p:cNvPr>
          <p:cNvSpPr txBox="1"/>
          <p:nvPr/>
        </p:nvSpPr>
        <p:spPr>
          <a:xfrm>
            <a:off x="3222574" y="6227750"/>
            <a:ext cx="5732465" cy="276959"/>
          </a:xfrm>
          <a:prstGeom prst="rect">
            <a:avLst/>
          </a:prstGeom>
          <a:noFill/>
          <a:ln>
            <a:noFill/>
          </a:ln>
        </p:spPr>
        <p:txBody>
          <a:bodyPr spcFirstLastPara="1" wrap="square" lIns="91425" tIns="45700" rIns="91425" bIns="45700" anchor="t" anchorCtr="0">
            <a:spAutoFit/>
          </a:bodyPr>
          <a:lstStyle/>
          <a:p>
            <a:r>
              <a:rPr lang="en-US" sz="600" noProof="0" dirty="0">
                <a:solidFill>
                  <a:schemeClr val="dk1"/>
                </a:solidFill>
                <a:latin typeface="Noto Sans Light"/>
                <a:ea typeface="Noto Sans Light"/>
                <a:cs typeface="Noto Sans Light"/>
                <a:sym typeface="Noto Sans Light"/>
              </a:rPr>
              <a:t>1/ </a:t>
            </a:r>
            <a:r>
              <a:rPr lang="en-US" sz="600" i="0" strike="noStrike" noProof="0" dirty="0" err="1">
                <a:solidFill>
                  <a:srgbClr val="000000"/>
                </a:solidFill>
                <a:latin typeface="Noto Sans Light"/>
                <a:ea typeface="Noto Sans Light"/>
                <a:cs typeface="Noto Sans Light"/>
                <a:sym typeface="Noto Sans Light"/>
              </a:rPr>
              <a:t>Secretaría</a:t>
            </a:r>
            <a:r>
              <a:rPr lang="en-US" sz="600" i="0" strike="noStrike" noProof="0" dirty="0">
                <a:solidFill>
                  <a:srgbClr val="000000"/>
                </a:solidFill>
                <a:latin typeface="Noto Sans Light"/>
                <a:ea typeface="Noto Sans Light"/>
                <a:cs typeface="Noto Sans Light"/>
                <a:sym typeface="Noto Sans Light"/>
              </a:rPr>
              <a:t> de </a:t>
            </a:r>
            <a:r>
              <a:rPr lang="en-US" sz="600" i="0" strike="noStrike" noProof="0" dirty="0" err="1">
                <a:solidFill>
                  <a:srgbClr val="000000"/>
                </a:solidFill>
                <a:latin typeface="Noto Sans Light"/>
                <a:ea typeface="Noto Sans Light"/>
                <a:cs typeface="Noto Sans Light"/>
                <a:sym typeface="Noto Sans Light"/>
              </a:rPr>
              <a:t>Infraestructura</a:t>
            </a:r>
            <a:r>
              <a:rPr lang="en-US" sz="600" i="0" strike="noStrike" noProof="0" dirty="0">
                <a:solidFill>
                  <a:srgbClr val="000000"/>
                </a:solidFill>
                <a:latin typeface="Noto Sans Light"/>
                <a:ea typeface="Noto Sans Light"/>
                <a:cs typeface="Noto Sans Light"/>
                <a:sym typeface="Noto Sans Light"/>
              </a:rPr>
              <a:t>, Comunicaciones y </a:t>
            </a:r>
            <a:r>
              <a:rPr lang="en-US" sz="600" i="0" strike="noStrike" noProof="0" dirty="0" err="1">
                <a:solidFill>
                  <a:srgbClr val="000000"/>
                </a:solidFill>
                <a:latin typeface="Noto Sans Light"/>
                <a:ea typeface="Noto Sans Light"/>
                <a:cs typeface="Noto Sans Light"/>
                <a:sym typeface="Noto Sans Light"/>
              </a:rPr>
              <a:t>Transportes</a:t>
            </a:r>
            <a:r>
              <a:rPr lang="en-US" sz="600" i="0" strike="noStrike" noProof="0" dirty="0">
                <a:solidFill>
                  <a:srgbClr val="000000"/>
                </a:solidFill>
                <a:latin typeface="Noto Sans Light"/>
                <a:ea typeface="Noto Sans Light"/>
                <a:cs typeface="Noto Sans Light"/>
                <a:sym typeface="Noto Sans Light"/>
              </a:rPr>
              <a:t>. (2023). Atlas del Sector </a:t>
            </a:r>
            <a:r>
              <a:rPr lang="en-US" sz="600" i="0" strike="noStrike" noProof="0" dirty="0" err="1">
                <a:solidFill>
                  <a:srgbClr val="000000"/>
                </a:solidFill>
                <a:latin typeface="Noto Sans Light"/>
                <a:ea typeface="Noto Sans Light"/>
                <a:cs typeface="Noto Sans Light"/>
                <a:sym typeface="Noto Sans Light"/>
              </a:rPr>
              <a:t>Infraestructura</a:t>
            </a:r>
            <a:r>
              <a:rPr lang="en-US" sz="600" i="0" strike="noStrike" noProof="0" dirty="0">
                <a:solidFill>
                  <a:srgbClr val="000000"/>
                </a:solidFill>
                <a:latin typeface="Noto Sans Light"/>
                <a:ea typeface="Noto Sans Light"/>
                <a:cs typeface="Noto Sans Light"/>
                <a:sym typeface="Noto Sans Light"/>
              </a:rPr>
              <a:t>, Comunicaciones y </a:t>
            </a:r>
            <a:r>
              <a:rPr lang="en-US" sz="600" i="0" strike="noStrike" noProof="0" dirty="0" err="1">
                <a:solidFill>
                  <a:srgbClr val="000000"/>
                </a:solidFill>
                <a:latin typeface="Noto Sans Light"/>
                <a:ea typeface="Noto Sans Light"/>
                <a:cs typeface="Noto Sans Light"/>
                <a:sym typeface="Noto Sans Light"/>
              </a:rPr>
              <a:t>Transportes</a:t>
            </a:r>
            <a:r>
              <a:rPr lang="en-US" sz="600" i="0" strike="noStrike" noProof="0" dirty="0">
                <a:solidFill>
                  <a:srgbClr val="000000"/>
                </a:solidFill>
                <a:latin typeface="Noto Sans Light"/>
                <a:ea typeface="Noto Sans Light"/>
                <a:cs typeface="Noto Sans Light"/>
                <a:sym typeface="Noto Sans Light"/>
              </a:rPr>
              <a:t> 2023. </a:t>
            </a:r>
            <a:r>
              <a:rPr lang="en-US" sz="600" i="0" strike="noStrike" noProof="0" dirty="0" err="1">
                <a:solidFill>
                  <a:srgbClr val="000000"/>
                </a:solidFill>
                <a:latin typeface="Noto Sans Light"/>
                <a:ea typeface="Noto Sans Light"/>
                <a:cs typeface="Noto Sans Light"/>
                <a:sym typeface="Noto Sans Light"/>
              </a:rPr>
              <a:t>Dirección</a:t>
            </a:r>
            <a:r>
              <a:rPr lang="en-US" sz="600" i="0" strike="noStrike" noProof="0" dirty="0">
                <a:solidFill>
                  <a:srgbClr val="000000"/>
                </a:solidFill>
                <a:latin typeface="Noto Sans Light"/>
                <a:ea typeface="Noto Sans Light"/>
                <a:cs typeface="Noto Sans Light"/>
                <a:sym typeface="Noto Sans Light"/>
              </a:rPr>
              <a:t> General de </a:t>
            </a:r>
            <a:r>
              <a:rPr lang="en-US" sz="600" i="0" strike="noStrike" noProof="0" dirty="0" err="1">
                <a:solidFill>
                  <a:srgbClr val="000000"/>
                </a:solidFill>
                <a:latin typeface="Noto Sans Light"/>
                <a:ea typeface="Noto Sans Light"/>
                <a:cs typeface="Noto Sans Light"/>
                <a:sym typeface="Noto Sans Light"/>
              </a:rPr>
              <a:t>Planeación</a:t>
            </a:r>
            <a:r>
              <a:rPr lang="en-US" sz="600" i="0" strike="noStrike" noProof="0" dirty="0">
                <a:solidFill>
                  <a:srgbClr val="000000"/>
                </a:solidFill>
                <a:latin typeface="Noto Sans Light"/>
                <a:ea typeface="Noto Sans Light"/>
                <a:cs typeface="Noto Sans Light"/>
                <a:sym typeface="Noto Sans Light"/>
              </a:rPr>
              <a:t>. https://</a:t>
            </a:r>
            <a:r>
              <a:rPr lang="en-US" sz="600" i="0" strike="noStrike" noProof="0" dirty="0" err="1">
                <a:solidFill>
                  <a:srgbClr val="000000"/>
                </a:solidFill>
                <a:latin typeface="Noto Sans Light"/>
                <a:ea typeface="Noto Sans Light"/>
                <a:cs typeface="Noto Sans Light"/>
                <a:sym typeface="Noto Sans Light"/>
              </a:rPr>
              <a:t>www.sct.gob.mx</a:t>
            </a:r>
            <a:r>
              <a:rPr lang="en-US" sz="600" i="0" strike="noStrike" noProof="0" dirty="0">
                <a:solidFill>
                  <a:srgbClr val="000000"/>
                </a:solidFill>
                <a:latin typeface="Noto Sans Light"/>
                <a:ea typeface="Noto Sans Light"/>
                <a:cs typeface="Noto Sans Light"/>
                <a:sym typeface="Noto Sans Light"/>
              </a:rPr>
              <a:t>/</a:t>
            </a:r>
            <a:r>
              <a:rPr lang="en-US" sz="600" i="0" strike="noStrike" noProof="0" dirty="0" err="1">
                <a:solidFill>
                  <a:srgbClr val="000000"/>
                </a:solidFill>
                <a:latin typeface="Noto Sans Light"/>
                <a:ea typeface="Noto Sans Light"/>
                <a:cs typeface="Noto Sans Light"/>
                <a:sym typeface="Noto Sans Light"/>
              </a:rPr>
              <a:t>planeacion</a:t>
            </a:r>
            <a:r>
              <a:rPr lang="en-US" sz="600" i="0" strike="noStrike" noProof="0" dirty="0">
                <a:solidFill>
                  <a:srgbClr val="000000"/>
                </a:solidFill>
                <a:latin typeface="Noto Sans Light"/>
                <a:ea typeface="Noto Sans Light"/>
                <a:cs typeface="Noto Sans Light"/>
                <a:sym typeface="Noto Sans Light"/>
              </a:rPr>
              <a:t>/</a:t>
            </a:r>
            <a:r>
              <a:rPr lang="en-US" sz="600" i="0" strike="noStrike" noProof="0" dirty="0" err="1">
                <a:solidFill>
                  <a:srgbClr val="000000"/>
                </a:solidFill>
                <a:latin typeface="Noto Sans Light"/>
                <a:ea typeface="Noto Sans Light"/>
                <a:cs typeface="Noto Sans Light"/>
                <a:sym typeface="Noto Sans Light"/>
              </a:rPr>
              <a:t>cartografia</a:t>
            </a:r>
            <a:r>
              <a:rPr lang="en-US" sz="600" i="0" strike="noStrike" noProof="0" dirty="0">
                <a:solidFill>
                  <a:srgbClr val="000000"/>
                </a:solidFill>
                <a:latin typeface="Noto Sans Light"/>
                <a:ea typeface="Noto Sans Light"/>
                <a:cs typeface="Noto Sans Light"/>
                <a:sym typeface="Noto Sans Light"/>
              </a:rPr>
              <a:t>/atlas-del-sector/</a:t>
            </a:r>
            <a:endParaRPr lang="en-US" noProof="0" dirty="0"/>
          </a:p>
        </p:txBody>
      </p:sp>
      <p:sp>
        <p:nvSpPr>
          <p:cNvPr id="4" name="Google Shape;223;p4">
            <a:extLst>
              <a:ext uri="{FF2B5EF4-FFF2-40B4-BE49-F238E27FC236}">
                <a16:creationId xmlns:a16="http://schemas.microsoft.com/office/drawing/2014/main" id="{B08AB56C-036D-6AF7-699D-0B241133CAD0}"/>
              </a:ext>
            </a:extLst>
          </p:cNvPr>
          <p:cNvSpPr txBox="1"/>
          <p:nvPr/>
        </p:nvSpPr>
        <p:spPr>
          <a:xfrm>
            <a:off x="508590" y="307879"/>
            <a:ext cx="8093923" cy="954067"/>
          </a:xfrm>
          <a:prstGeom prst="rect">
            <a:avLst/>
          </a:prstGeom>
          <a:noFill/>
          <a:ln>
            <a:noFill/>
          </a:ln>
        </p:spPr>
        <p:txBody>
          <a:bodyPr spcFirstLastPara="1" wrap="square" lIns="91425" tIns="45700" rIns="91425" bIns="45700" anchor="t" anchorCtr="0">
            <a:spAutoFit/>
          </a:bodyPr>
          <a:lstStyle/>
          <a:p>
            <a:pPr lvl="0"/>
            <a:r>
              <a:rPr lang="en-US" sz="2800" b="1" noProof="0" dirty="0">
                <a:solidFill>
                  <a:srgbClr val="621333"/>
                </a:solidFill>
                <a:latin typeface="Patria Light" pitchFamily="2" charset="0"/>
              </a:rPr>
              <a:t>Robust </a:t>
            </a:r>
            <a:endParaRPr lang="en-US" sz="2800" noProof="0" dirty="0">
              <a:latin typeface="Patria Light" pitchFamily="2" charset="0"/>
            </a:endParaRPr>
          </a:p>
          <a:p>
            <a:pPr lvl="0"/>
            <a:r>
              <a:rPr lang="en-US" sz="2800" b="1" noProof="0" dirty="0">
                <a:solidFill>
                  <a:srgbClr val="621333"/>
                </a:solidFill>
                <a:latin typeface="Patria Light" pitchFamily="2" charset="0"/>
              </a:rPr>
              <a:t>Infrastructure Network</a:t>
            </a:r>
            <a:r>
              <a:rPr lang="en-US" sz="2800" b="1" baseline="30000" noProof="0" dirty="0">
                <a:solidFill>
                  <a:srgbClr val="621333"/>
                </a:solidFill>
                <a:latin typeface="Patria Light" pitchFamily="2" charset="0"/>
              </a:rPr>
              <a:t>1</a:t>
            </a:r>
          </a:p>
        </p:txBody>
      </p:sp>
    </p:spTree>
    <p:extLst>
      <p:ext uri="{BB962C8B-B14F-4D97-AF65-F5344CB8AC3E}">
        <p14:creationId xmlns:p14="http://schemas.microsoft.com/office/powerpoint/2010/main" val="299437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5">
          <a:extLst>
            <a:ext uri="{FF2B5EF4-FFF2-40B4-BE49-F238E27FC236}">
              <a16:creationId xmlns:a16="http://schemas.microsoft.com/office/drawing/2014/main" id="{6163AD7D-7D39-78BC-34D4-51573EC83FB8}"/>
            </a:ext>
          </a:extLst>
        </p:cNvPr>
        <p:cNvGrpSpPr/>
        <p:nvPr/>
      </p:nvGrpSpPr>
      <p:grpSpPr>
        <a:xfrm>
          <a:off x="0" y="0"/>
          <a:ext cx="0" cy="0"/>
          <a:chOff x="0" y="0"/>
          <a:chExt cx="0" cy="0"/>
        </a:xfrm>
      </p:grpSpPr>
      <p:sp>
        <p:nvSpPr>
          <p:cNvPr id="478" name="Google Shape;478;p18">
            <a:extLst>
              <a:ext uri="{FF2B5EF4-FFF2-40B4-BE49-F238E27FC236}">
                <a16:creationId xmlns:a16="http://schemas.microsoft.com/office/drawing/2014/main" id="{64869824-2761-4066-B2E8-2DE683E73A6C}"/>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23</a:t>
            </a:fld>
            <a:endParaRPr lang="en-US" noProof="0" dirty="0"/>
          </a:p>
        </p:txBody>
      </p:sp>
      <p:pic>
        <p:nvPicPr>
          <p:cNvPr id="479" name="Google Shape;479;p18">
            <a:extLst>
              <a:ext uri="{FF2B5EF4-FFF2-40B4-BE49-F238E27FC236}">
                <a16:creationId xmlns:a16="http://schemas.microsoft.com/office/drawing/2014/main" id="{4C7387FB-E79C-8182-B43A-573711EE8AB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grpSp>
        <p:nvGrpSpPr>
          <p:cNvPr id="31" name="Grupo 30">
            <a:extLst>
              <a:ext uri="{FF2B5EF4-FFF2-40B4-BE49-F238E27FC236}">
                <a16:creationId xmlns:a16="http://schemas.microsoft.com/office/drawing/2014/main" id="{74FEB120-3355-5811-4FA7-4E0511FBFB11}"/>
              </a:ext>
            </a:extLst>
          </p:cNvPr>
          <p:cNvGrpSpPr/>
          <p:nvPr/>
        </p:nvGrpSpPr>
        <p:grpSpPr>
          <a:xfrm>
            <a:off x="427831" y="1801797"/>
            <a:ext cx="5402713" cy="3672922"/>
            <a:chOff x="427831" y="1795994"/>
            <a:chExt cx="5402713" cy="3672922"/>
          </a:xfrm>
        </p:grpSpPr>
        <p:grpSp>
          <p:nvGrpSpPr>
            <p:cNvPr id="15" name="Grupo 14">
              <a:extLst>
                <a:ext uri="{FF2B5EF4-FFF2-40B4-BE49-F238E27FC236}">
                  <a16:creationId xmlns:a16="http://schemas.microsoft.com/office/drawing/2014/main" id="{114ADF2C-149C-FDB6-FE20-620F2107D7F9}"/>
                </a:ext>
              </a:extLst>
            </p:cNvPr>
            <p:cNvGrpSpPr/>
            <p:nvPr/>
          </p:nvGrpSpPr>
          <p:grpSpPr>
            <a:xfrm>
              <a:off x="427831" y="1795994"/>
              <a:ext cx="5402713" cy="3672922"/>
              <a:chOff x="427831" y="1593432"/>
              <a:chExt cx="5402713" cy="3672922"/>
            </a:xfrm>
          </p:grpSpPr>
          <p:pic>
            <p:nvPicPr>
              <p:cNvPr id="3" name="Imagen 2">
                <a:extLst>
                  <a:ext uri="{FF2B5EF4-FFF2-40B4-BE49-F238E27FC236}">
                    <a16:creationId xmlns:a16="http://schemas.microsoft.com/office/drawing/2014/main" id="{93B8A2E0-4C89-073E-17A2-F6E3120A99C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27831" y="1593432"/>
                <a:ext cx="5402713" cy="3671136"/>
              </a:xfrm>
              <a:prstGeom prst="rect">
                <a:avLst/>
              </a:prstGeom>
              <a:ln>
                <a:noFill/>
              </a:ln>
            </p:spPr>
          </p:pic>
          <p:sp>
            <p:nvSpPr>
              <p:cNvPr id="10" name="Rectángulo 9">
                <a:extLst>
                  <a:ext uri="{FF2B5EF4-FFF2-40B4-BE49-F238E27FC236}">
                    <a16:creationId xmlns:a16="http://schemas.microsoft.com/office/drawing/2014/main" id="{A950AEFB-5D03-29B3-4E3B-BC1B426D5705}"/>
                  </a:ext>
                </a:extLst>
              </p:cNvPr>
              <p:cNvSpPr/>
              <p:nvPr/>
            </p:nvSpPr>
            <p:spPr>
              <a:xfrm>
                <a:off x="554631" y="4162883"/>
                <a:ext cx="959371" cy="1103471"/>
              </a:xfrm>
              <a:prstGeom prst="rect">
                <a:avLst/>
              </a:prstGeom>
              <a:solidFill>
                <a:srgbClr val="BE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mc:AlternateContent xmlns:mc="http://schemas.openxmlformats.org/markup-compatibility/2006" xmlns:p14="http://schemas.microsoft.com/office/powerpoint/2010/main">
          <mc:Choice Requires="p14">
            <p:contentPart p14:bwMode="auto" r:id="rId5">
              <p14:nvContentPartPr>
                <p14:cNvPr id="16" name="Entrada de lápiz 15">
                  <a:extLst>
                    <a:ext uri="{FF2B5EF4-FFF2-40B4-BE49-F238E27FC236}">
                      <a16:creationId xmlns:a16="http://schemas.microsoft.com/office/drawing/2014/main" id="{CEE4934C-2957-255E-ADA0-2F1AB8E794BC}"/>
                    </a:ext>
                  </a:extLst>
                </p14:cNvPr>
                <p14:cNvContentPartPr/>
                <p14:nvPr/>
              </p14:nvContentPartPr>
              <p14:xfrm>
                <a:off x="1877683" y="4762337"/>
                <a:ext cx="770040" cy="510120"/>
              </p14:xfrm>
            </p:contentPart>
          </mc:Choice>
          <mc:Fallback xmlns="">
            <p:pic>
              <p:nvPicPr>
                <p:cNvPr id="16" name="Entrada de lápiz 15">
                  <a:extLst>
                    <a:ext uri="{FF2B5EF4-FFF2-40B4-BE49-F238E27FC236}">
                      <a16:creationId xmlns:a16="http://schemas.microsoft.com/office/drawing/2014/main" id="{CEE4934C-2957-255E-ADA0-2F1AB8E794BC}"/>
                    </a:ext>
                  </a:extLst>
                </p:cNvPr>
                <p:cNvPicPr/>
                <p:nvPr/>
              </p:nvPicPr>
              <p:blipFill>
                <a:blip r:embed="rId6"/>
                <a:stretch>
                  <a:fillRect/>
                </a:stretch>
              </p:blipFill>
              <p:spPr>
                <a:xfrm>
                  <a:off x="1841683" y="4726312"/>
                  <a:ext cx="841680" cy="58181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Entrada de lápiz 16">
                  <a:extLst>
                    <a:ext uri="{FF2B5EF4-FFF2-40B4-BE49-F238E27FC236}">
                      <a16:creationId xmlns:a16="http://schemas.microsoft.com/office/drawing/2014/main" id="{45AFC02D-5F4C-EAD3-4E1C-652239048E1B}"/>
                    </a:ext>
                  </a:extLst>
                </p14:cNvPr>
                <p14:cNvContentPartPr/>
                <p14:nvPr/>
              </p14:nvContentPartPr>
              <p14:xfrm>
                <a:off x="4178083" y="3933617"/>
                <a:ext cx="792720" cy="40680"/>
              </p14:xfrm>
            </p:contentPart>
          </mc:Choice>
          <mc:Fallback xmlns="">
            <p:pic>
              <p:nvPicPr>
                <p:cNvPr id="17" name="Entrada de lápiz 16">
                  <a:extLst>
                    <a:ext uri="{FF2B5EF4-FFF2-40B4-BE49-F238E27FC236}">
                      <a16:creationId xmlns:a16="http://schemas.microsoft.com/office/drawing/2014/main" id="{45AFC02D-5F4C-EAD3-4E1C-652239048E1B}"/>
                    </a:ext>
                  </a:extLst>
                </p:cNvPr>
                <p:cNvPicPr/>
                <p:nvPr/>
              </p:nvPicPr>
              <p:blipFill>
                <a:blip r:embed="rId8"/>
                <a:stretch>
                  <a:fillRect/>
                </a:stretch>
              </p:blipFill>
              <p:spPr>
                <a:xfrm>
                  <a:off x="4142083" y="3897933"/>
                  <a:ext cx="864360" cy="11169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Entrada de lápiz 17">
                  <a:extLst>
                    <a:ext uri="{FF2B5EF4-FFF2-40B4-BE49-F238E27FC236}">
                      <a16:creationId xmlns:a16="http://schemas.microsoft.com/office/drawing/2014/main" id="{669942A8-E47C-FC45-BFA9-5E12A0EB8472}"/>
                    </a:ext>
                  </a:extLst>
                </p14:cNvPr>
                <p14:cNvContentPartPr/>
                <p14:nvPr/>
              </p14:nvContentPartPr>
              <p14:xfrm>
                <a:off x="1488523" y="3071057"/>
                <a:ext cx="382320" cy="558000"/>
              </p14:xfrm>
            </p:contentPart>
          </mc:Choice>
          <mc:Fallback xmlns="">
            <p:pic>
              <p:nvPicPr>
                <p:cNvPr id="18" name="Entrada de lápiz 17">
                  <a:extLst>
                    <a:ext uri="{FF2B5EF4-FFF2-40B4-BE49-F238E27FC236}">
                      <a16:creationId xmlns:a16="http://schemas.microsoft.com/office/drawing/2014/main" id="{669942A8-E47C-FC45-BFA9-5E12A0EB8472}"/>
                    </a:ext>
                  </a:extLst>
                </p:cNvPr>
                <p:cNvPicPr/>
                <p:nvPr/>
              </p:nvPicPr>
              <p:blipFill>
                <a:blip r:embed="rId10"/>
                <a:stretch>
                  <a:fillRect/>
                </a:stretch>
              </p:blipFill>
              <p:spPr>
                <a:xfrm>
                  <a:off x="1452523" y="3035080"/>
                  <a:ext cx="453960" cy="62959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Entrada de lápiz 18">
                  <a:extLst>
                    <a:ext uri="{FF2B5EF4-FFF2-40B4-BE49-F238E27FC236}">
                      <a16:creationId xmlns:a16="http://schemas.microsoft.com/office/drawing/2014/main" id="{6C719B9C-75CE-C8AB-1251-E69B695EB5D2}"/>
                    </a:ext>
                  </a:extLst>
                </p14:cNvPr>
                <p14:cNvContentPartPr/>
                <p14:nvPr/>
              </p14:nvContentPartPr>
              <p14:xfrm>
                <a:off x="5695843" y="4633817"/>
                <a:ext cx="10440" cy="349200"/>
              </p14:xfrm>
            </p:contentPart>
          </mc:Choice>
          <mc:Fallback xmlns="">
            <p:pic>
              <p:nvPicPr>
                <p:cNvPr id="19" name="Entrada de lápiz 18">
                  <a:extLst>
                    <a:ext uri="{FF2B5EF4-FFF2-40B4-BE49-F238E27FC236}">
                      <a16:creationId xmlns:a16="http://schemas.microsoft.com/office/drawing/2014/main" id="{6C719B9C-75CE-C8AB-1251-E69B695EB5D2}"/>
                    </a:ext>
                  </a:extLst>
                </p:cNvPr>
                <p:cNvPicPr/>
                <p:nvPr/>
              </p:nvPicPr>
              <p:blipFill>
                <a:blip r:embed="rId12"/>
                <a:stretch>
                  <a:fillRect/>
                </a:stretch>
              </p:blipFill>
              <p:spPr>
                <a:xfrm>
                  <a:off x="5659843" y="4597817"/>
                  <a:ext cx="8208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Entrada de lápiz 23">
                  <a:extLst>
                    <a:ext uri="{FF2B5EF4-FFF2-40B4-BE49-F238E27FC236}">
                      <a16:creationId xmlns:a16="http://schemas.microsoft.com/office/drawing/2014/main" id="{6F9A5163-941D-B0ED-E8B6-D25F54A15F90}"/>
                    </a:ext>
                  </a:extLst>
                </p14:cNvPr>
                <p14:cNvContentPartPr/>
                <p14:nvPr/>
              </p14:nvContentPartPr>
              <p14:xfrm>
                <a:off x="2959027" y="2323110"/>
                <a:ext cx="918000" cy="41040"/>
              </p14:xfrm>
            </p:contentPart>
          </mc:Choice>
          <mc:Fallback xmlns="">
            <p:pic>
              <p:nvPicPr>
                <p:cNvPr id="24" name="Entrada de lápiz 23">
                  <a:extLst>
                    <a:ext uri="{FF2B5EF4-FFF2-40B4-BE49-F238E27FC236}">
                      <a16:creationId xmlns:a16="http://schemas.microsoft.com/office/drawing/2014/main" id="{6F9A5163-941D-B0ED-E8B6-D25F54A15F90}"/>
                    </a:ext>
                  </a:extLst>
                </p:cNvPr>
                <p:cNvPicPr/>
                <p:nvPr/>
              </p:nvPicPr>
              <p:blipFill>
                <a:blip r:embed="rId14"/>
                <a:stretch>
                  <a:fillRect/>
                </a:stretch>
              </p:blipFill>
              <p:spPr>
                <a:xfrm>
                  <a:off x="2923027" y="2287423"/>
                  <a:ext cx="989640" cy="11205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Entrada de lápiz 25">
                  <a:extLst>
                    <a:ext uri="{FF2B5EF4-FFF2-40B4-BE49-F238E27FC236}">
                      <a16:creationId xmlns:a16="http://schemas.microsoft.com/office/drawing/2014/main" id="{B02D5CC2-2F89-E820-25A3-68DEFE2DAEAE}"/>
                    </a:ext>
                  </a:extLst>
                </p14:cNvPr>
                <p14:cNvContentPartPr/>
                <p14:nvPr/>
              </p14:nvContentPartPr>
              <p14:xfrm>
                <a:off x="5440125" y="4781254"/>
                <a:ext cx="1800" cy="154080"/>
              </p14:xfrm>
            </p:contentPart>
          </mc:Choice>
          <mc:Fallback xmlns="">
            <p:pic>
              <p:nvPicPr>
                <p:cNvPr id="26" name="Entrada de lápiz 25">
                  <a:extLst>
                    <a:ext uri="{FF2B5EF4-FFF2-40B4-BE49-F238E27FC236}">
                      <a16:creationId xmlns:a16="http://schemas.microsoft.com/office/drawing/2014/main" id="{B02D5CC2-2F89-E820-25A3-68DEFE2DAEAE}"/>
                    </a:ext>
                  </a:extLst>
                </p:cNvPr>
                <p:cNvPicPr/>
                <p:nvPr/>
              </p:nvPicPr>
              <p:blipFill>
                <a:blip r:embed="rId16"/>
                <a:stretch>
                  <a:fillRect/>
                </a:stretch>
              </p:blipFill>
              <p:spPr>
                <a:xfrm>
                  <a:off x="5395125" y="4745254"/>
                  <a:ext cx="9135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Entrada de lápiz 26">
                  <a:extLst>
                    <a:ext uri="{FF2B5EF4-FFF2-40B4-BE49-F238E27FC236}">
                      <a16:creationId xmlns:a16="http://schemas.microsoft.com/office/drawing/2014/main" id="{A0F32071-347B-7B7E-E0AD-144A296280D4}"/>
                    </a:ext>
                  </a:extLst>
                </p14:cNvPr>
                <p14:cNvContentPartPr/>
                <p14:nvPr/>
              </p14:nvContentPartPr>
              <p14:xfrm>
                <a:off x="5016045" y="5207134"/>
                <a:ext cx="300240" cy="1800"/>
              </p14:xfrm>
            </p:contentPart>
          </mc:Choice>
          <mc:Fallback xmlns="">
            <p:pic>
              <p:nvPicPr>
                <p:cNvPr id="27" name="Entrada de lápiz 26">
                  <a:extLst>
                    <a:ext uri="{FF2B5EF4-FFF2-40B4-BE49-F238E27FC236}">
                      <a16:creationId xmlns:a16="http://schemas.microsoft.com/office/drawing/2014/main" id="{A0F32071-347B-7B7E-E0AD-144A296280D4}"/>
                    </a:ext>
                  </a:extLst>
                </p:cNvPr>
                <p:cNvPicPr/>
                <p:nvPr/>
              </p:nvPicPr>
              <p:blipFill>
                <a:blip r:embed="rId18"/>
                <a:stretch>
                  <a:fillRect/>
                </a:stretch>
              </p:blipFill>
              <p:spPr>
                <a:xfrm>
                  <a:off x="4980002" y="5171134"/>
                  <a:ext cx="371966" cy="73440"/>
                </a:xfrm>
                <a:prstGeom prst="rect">
                  <a:avLst/>
                </a:prstGeom>
              </p:spPr>
            </p:pic>
          </mc:Fallback>
        </mc:AlternateContent>
      </p:grpSp>
      <p:grpSp>
        <p:nvGrpSpPr>
          <p:cNvPr id="32" name="Grupo 31">
            <a:extLst>
              <a:ext uri="{FF2B5EF4-FFF2-40B4-BE49-F238E27FC236}">
                <a16:creationId xmlns:a16="http://schemas.microsoft.com/office/drawing/2014/main" id="{77668B12-3BE6-3AB6-15A7-BAD37F0EB1DF}"/>
              </a:ext>
            </a:extLst>
          </p:cNvPr>
          <p:cNvGrpSpPr/>
          <p:nvPr/>
        </p:nvGrpSpPr>
        <p:grpSpPr>
          <a:xfrm>
            <a:off x="6463033" y="1795994"/>
            <a:ext cx="5370361" cy="3671137"/>
            <a:chOff x="6463033" y="1790191"/>
            <a:chExt cx="5370361" cy="3671137"/>
          </a:xfrm>
        </p:grpSpPr>
        <p:grpSp>
          <p:nvGrpSpPr>
            <p:cNvPr id="14" name="Grupo 13">
              <a:extLst>
                <a:ext uri="{FF2B5EF4-FFF2-40B4-BE49-F238E27FC236}">
                  <a16:creationId xmlns:a16="http://schemas.microsoft.com/office/drawing/2014/main" id="{DA8B4036-9875-6235-6267-10A176CDF147}"/>
                </a:ext>
              </a:extLst>
            </p:cNvPr>
            <p:cNvGrpSpPr/>
            <p:nvPr/>
          </p:nvGrpSpPr>
          <p:grpSpPr>
            <a:xfrm>
              <a:off x="6463033" y="1790191"/>
              <a:ext cx="5370361" cy="3671137"/>
              <a:chOff x="6563563" y="1599600"/>
              <a:chExt cx="5370361" cy="3671137"/>
            </a:xfrm>
          </p:grpSpPr>
          <p:pic>
            <p:nvPicPr>
              <p:cNvPr id="9" name="Imagen 8">
                <a:extLst>
                  <a:ext uri="{FF2B5EF4-FFF2-40B4-BE49-F238E27FC236}">
                    <a16:creationId xmlns:a16="http://schemas.microsoft.com/office/drawing/2014/main" id="{48198281-E106-36F4-DF70-A485089E7A25}"/>
                  </a:ext>
                </a:extLst>
              </p:cNvPr>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a:xfrm>
                <a:off x="6563563" y="1599600"/>
                <a:ext cx="5370361" cy="3671137"/>
              </a:xfrm>
              <a:prstGeom prst="rect">
                <a:avLst/>
              </a:prstGeom>
            </p:spPr>
          </p:pic>
          <p:sp>
            <p:nvSpPr>
              <p:cNvPr id="11" name="Rectángulo 10">
                <a:extLst>
                  <a:ext uri="{FF2B5EF4-FFF2-40B4-BE49-F238E27FC236}">
                    <a16:creationId xmlns:a16="http://schemas.microsoft.com/office/drawing/2014/main" id="{CF20A274-FC7F-EC09-E922-08C362F4BCE1}"/>
                  </a:ext>
                </a:extLst>
              </p:cNvPr>
              <p:cNvSpPr/>
              <p:nvPr/>
            </p:nvSpPr>
            <p:spPr>
              <a:xfrm>
                <a:off x="6593491" y="4035007"/>
                <a:ext cx="1501145" cy="1223393"/>
              </a:xfrm>
              <a:prstGeom prst="rect">
                <a:avLst/>
              </a:prstGeom>
              <a:solidFill>
                <a:srgbClr val="BED2FF"/>
              </a:solidFill>
              <a:ln>
                <a:solidFill>
                  <a:srgbClr val="BED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ángulo 11">
                <a:extLst>
                  <a:ext uri="{FF2B5EF4-FFF2-40B4-BE49-F238E27FC236}">
                    <a16:creationId xmlns:a16="http://schemas.microsoft.com/office/drawing/2014/main" id="{7DE49A8D-812A-3AA6-1990-4EA09EA79054}"/>
                  </a:ext>
                </a:extLst>
              </p:cNvPr>
              <p:cNvSpPr/>
              <p:nvPr/>
            </p:nvSpPr>
            <p:spPr>
              <a:xfrm>
                <a:off x="6593490" y="3271715"/>
                <a:ext cx="774127" cy="832636"/>
              </a:xfrm>
              <a:prstGeom prst="rect">
                <a:avLst/>
              </a:prstGeom>
              <a:solidFill>
                <a:srgbClr val="BED2FF"/>
              </a:solidFill>
              <a:ln>
                <a:solidFill>
                  <a:srgbClr val="BED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mc:AlternateContent xmlns:mc="http://schemas.openxmlformats.org/markup-compatibility/2006" xmlns:p14="http://schemas.microsoft.com/office/powerpoint/2010/main">
          <mc:Choice Requires="p14">
            <p:contentPart p14:bwMode="auto" r:id="rId20">
              <p14:nvContentPartPr>
                <p14:cNvPr id="20" name="Entrada de lápiz 19">
                  <a:extLst>
                    <a:ext uri="{FF2B5EF4-FFF2-40B4-BE49-F238E27FC236}">
                      <a16:creationId xmlns:a16="http://schemas.microsoft.com/office/drawing/2014/main" id="{894EC7D0-186A-4B28-55FB-E110D42123F6}"/>
                    </a:ext>
                  </a:extLst>
                </p14:cNvPr>
                <p14:cNvContentPartPr/>
                <p14:nvPr/>
              </p14:nvContentPartPr>
              <p14:xfrm>
                <a:off x="7552980" y="3235693"/>
                <a:ext cx="407880" cy="543960"/>
              </p14:xfrm>
            </p:contentPart>
          </mc:Choice>
          <mc:Fallback xmlns="">
            <p:pic>
              <p:nvPicPr>
                <p:cNvPr id="20" name="Entrada de lápiz 19">
                  <a:extLst>
                    <a:ext uri="{FF2B5EF4-FFF2-40B4-BE49-F238E27FC236}">
                      <a16:creationId xmlns:a16="http://schemas.microsoft.com/office/drawing/2014/main" id="{894EC7D0-186A-4B28-55FB-E110D42123F6}"/>
                    </a:ext>
                  </a:extLst>
                </p:cNvPr>
                <p:cNvPicPr/>
                <p:nvPr/>
              </p:nvPicPr>
              <p:blipFill>
                <a:blip r:embed="rId21"/>
                <a:stretch>
                  <a:fillRect/>
                </a:stretch>
              </p:blipFill>
              <p:spPr>
                <a:xfrm>
                  <a:off x="7516980" y="3199717"/>
                  <a:ext cx="479520" cy="61555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Entrada de lápiz 20">
                  <a:extLst>
                    <a:ext uri="{FF2B5EF4-FFF2-40B4-BE49-F238E27FC236}">
                      <a16:creationId xmlns:a16="http://schemas.microsoft.com/office/drawing/2014/main" id="{ECD2CA77-1A9C-47E8-9C93-1A9D7AD65D2D}"/>
                    </a:ext>
                  </a:extLst>
                </p14:cNvPr>
                <p14:cNvContentPartPr/>
                <p14:nvPr/>
              </p14:nvContentPartPr>
              <p14:xfrm>
                <a:off x="8387460" y="4844173"/>
                <a:ext cx="694080" cy="438120"/>
              </p14:xfrm>
            </p:contentPart>
          </mc:Choice>
          <mc:Fallback xmlns="">
            <p:pic>
              <p:nvPicPr>
                <p:cNvPr id="21" name="Entrada de lápiz 20">
                  <a:extLst>
                    <a:ext uri="{FF2B5EF4-FFF2-40B4-BE49-F238E27FC236}">
                      <a16:creationId xmlns:a16="http://schemas.microsoft.com/office/drawing/2014/main" id="{ECD2CA77-1A9C-47E8-9C93-1A9D7AD65D2D}"/>
                    </a:ext>
                  </a:extLst>
                </p:cNvPr>
                <p:cNvPicPr/>
                <p:nvPr/>
              </p:nvPicPr>
              <p:blipFill>
                <a:blip r:embed="rId23"/>
                <a:stretch>
                  <a:fillRect/>
                </a:stretch>
              </p:blipFill>
              <p:spPr>
                <a:xfrm>
                  <a:off x="8351460" y="4808173"/>
                  <a:ext cx="765720"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Entrada de lápiz 21">
                  <a:extLst>
                    <a:ext uri="{FF2B5EF4-FFF2-40B4-BE49-F238E27FC236}">
                      <a16:creationId xmlns:a16="http://schemas.microsoft.com/office/drawing/2014/main" id="{62B78D6A-FCC9-C5B2-0272-551493A81219}"/>
                    </a:ext>
                  </a:extLst>
                </p14:cNvPr>
                <p14:cNvContentPartPr/>
                <p14:nvPr/>
              </p14:nvContentPartPr>
              <p14:xfrm>
                <a:off x="9984780" y="4113733"/>
                <a:ext cx="822600" cy="57960"/>
              </p14:xfrm>
            </p:contentPart>
          </mc:Choice>
          <mc:Fallback xmlns="">
            <p:pic>
              <p:nvPicPr>
                <p:cNvPr id="22" name="Entrada de lápiz 21">
                  <a:extLst>
                    <a:ext uri="{FF2B5EF4-FFF2-40B4-BE49-F238E27FC236}">
                      <a16:creationId xmlns:a16="http://schemas.microsoft.com/office/drawing/2014/main" id="{62B78D6A-FCC9-C5B2-0272-551493A81219}"/>
                    </a:ext>
                  </a:extLst>
                </p:cNvPr>
                <p:cNvPicPr/>
                <p:nvPr/>
              </p:nvPicPr>
              <p:blipFill>
                <a:blip r:embed="rId25"/>
                <a:stretch>
                  <a:fillRect/>
                </a:stretch>
              </p:blipFill>
              <p:spPr>
                <a:xfrm>
                  <a:off x="9948780" y="4077733"/>
                  <a:ext cx="894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Entrada de lápiz 22">
                  <a:extLst>
                    <a:ext uri="{FF2B5EF4-FFF2-40B4-BE49-F238E27FC236}">
                      <a16:creationId xmlns:a16="http://schemas.microsoft.com/office/drawing/2014/main" id="{CFC437CE-C3CC-46D6-EBBA-0AD10961A3E7}"/>
                    </a:ext>
                  </a:extLst>
                </p14:cNvPr>
                <p14:cNvContentPartPr/>
                <p14:nvPr/>
              </p14:nvContentPartPr>
              <p14:xfrm>
                <a:off x="11732940" y="4677133"/>
                <a:ext cx="20520" cy="337680"/>
              </p14:xfrm>
            </p:contentPart>
          </mc:Choice>
          <mc:Fallback xmlns="">
            <p:pic>
              <p:nvPicPr>
                <p:cNvPr id="23" name="Entrada de lápiz 22">
                  <a:extLst>
                    <a:ext uri="{FF2B5EF4-FFF2-40B4-BE49-F238E27FC236}">
                      <a16:creationId xmlns:a16="http://schemas.microsoft.com/office/drawing/2014/main" id="{CFC437CE-C3CC-46D6-EBBA-0AD10961A3E7}"/>
                    </a:ext>
                  </a:extLst>
                </p:cNvPr>
                <p:cNvPicPr/>
                <p:nvPr/>
              </p:nvPicPr>
              <p:blipFill>
                <a:blip r:embed="rId27"/>
                <a:stretch>
                  <a:fillRect/>
                </a:stretch>
              </p:blipFill>
              <p:spPr>
                <a:xfrm>
                  <a:off x="11696940" y="4641133"/>
                  <a:ext cx="921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Entrada de lápiz 24">
                  <a:extLst>
                    <a:ext uri="{FF2B5EF4-FFF2-40B4-BE49-F238E27FC236}">
                      <a16:creationId xmlns:a16="http://schemas.microsoft.com/office/drawing/2014/main" id="{DD778618-1096-9611-EC73-2E8D08751224}"/>
                    </a:ext>
                  </a:extLst>
                </p14:cNvPr>
                <p14:cNvContentPartPr/>
                <p14:nvPr/>
              </p14:nvContentPartPr>
              <p14:xfrm>
                <a:off x="8882107" y="2314830"/>
                <a:ext cx="906480" cy="90360"/>
              </p14:xfrm>
            </p:contentPart>
          </mc:Choice>
          <mc:Fallback xmlns="">
            <p:pic>
              <p:nvPicPr>
                <p:cNvPr id="25" name="Entrada de lápiz 24">
                  <a:extLst>
                    <a:ext uri="{FF2B5EF4-FFF2-40B4-BE49-F238E27FC236}">
                      <a16:creationId xmlns:a16="http://schemas.microsoft.com/office/drawing/2014/main" id="{DD778618-1096-9611-EC73-2E8D08751224}"/>
                    </a:ext>
                  </a:extLst>
                </p:cNvPr>
                <p:cNvPicPr/>
                <p:nvPr/>
              </p:nvPicPr>
              <p:blipFill>
                <a:blip r:embed="rId29"/>
                <a:stretch>
                  <a:fillRect/>
                </a:stretch>
              </p:blipFill>
              <p:spPr>
                <a:xfrm>
                  <a:off x="8846107" y="2278830"/>
                  <a:ext cx="978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Entrada de lápiz 27">
                  <a:extLst>
                    <a:ext uri="{FF2B5EF4-FFF2-40B4-BE49-F238E27FC236}">
                      <a16:creationId xmlns:a16="http://schemas.microsoft.com/office/drawing/2014/main" id="{A6CC22EB-521C-C550-0505-6C850747592C}"/>
                    </a:ext>
                  </a:extLst>
                </p14:cNvPr>
                <p14:cNvContentPartPr/>
                <p14:nvPr/>
              </p14:nvContentPartPr>
              <p14:xfrm>
                <a:off x="11016227" y="5236257"/>
                <a:ext cx="328680" cy="15480"/>
              </p14:xfrm>
            </p:contentPart>
          </mc:Choice>
          <mc:Fallback xmlns="">
            <p:pic>
              <p:nvPicPr>
                <p:cNvPr id="28" name="Entrada de lápiz 27">
                  <a:extLst>
                    <a:ext uri="{FF2B5EF4-FFF2-40B4-BE49-F238E27FC236}">
                      <a16:creationId xmlns:a16="http://schemas.microsoft.com/office/drawing/2014/main" id="{A6CC22EB-521C-C550-0505-6C850747592C}"/>
                    </a:ext>
                  </a:extLst>
                </p:cNvPr>
                <p:cNvPicPr/>
                <p:nvPr/>
              </p:nvPicPr>
              <p:blipFill>
                <a:blip r:embed="rId31"/>
                <a:stretch>
                  <a:fillRect/>
                </a:stretch>
              </p:blipFill>
              <p:spPr>
                <a:xfrm>
                  <a:off x="10980227" y="5199400"/>
                  <a:ext cx="400320" cy="8882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Entrada de lápiz 28">
                  <a:extLst>
                    <a:ext uri="{FF2B5EF4-FFF2-40B4-BE49-F238E27FC236}">
                      <a16:creationId xmlns:a16="http://schemas.microsoft.com/office/drawing/2014/main" id="{3CE2FF50-5DD3-C79F-B3C3-A721705D954A}"/>
                    </a:ext>
                  </a:extLst>
                </p14:cNvPr>
                <p14:cNvContentPartPr/>
                <p14:nvPr/>
              </p14:nvContentPartPr>
              <p14:xfrm>
                <a:off x="11491721" y="4893969"/>
                <a:ext cx="14040" cy="99720"/>
              </p14:xfrm>
            </p:contentPart>
          </mc:Choice>
          <mc:Fallback xmlns="">
            <p:pic>
              <p:nvPicPr>
                <p:cNvPr id="29" name="Entrada de lápiz 28">
                  <a:extLst>
                    <a:ext uri="{FF2B5EF4-FFF2-40B4-BE49-F238E27FC236}">
                      <a16:creationId xmlns:a16="http://schemas.microsoft.com/office/drawing/2014/main" id="{3CE2FF50-5DD3-C79F-B3C3-A721705D954A}"/>
                    </a:ext>
                  </a:extLst>
                </p:cNvPr>
                <p:cNvPicPr/>
                <p:nvPr/>
              </p:nvPicPr>
              <p:blipFill>
                <a:blip r:embed="rId33"/>
                <a:stretch>
                  <a:fillRect/>
                </a:stretch>
              </p:blipFill>
              <p:spPr>
                <a:xfrm>
                  <a:off x="11455721" y="4857969"/>
                  <a:ext cx="856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Entrada de lápiz 29">
                  <a:extLst>
                    <a:ext uri="{FF2B5EF4-FFF2-40B4-BE49-F238E27FC236}">
                      <a16:creationId xmlns:a16="http://schemas.microsoft.com/office/drawing/2014/main" id="{5960EA25-EA3E-5370-8166-6112D9D0E4B3}"/>
                    </a:ext>
                  </a:extLst>
                </p14:cNvPr>
                <p14:cNvContentPartPr/>
                <p14:nvPr/>
              </p14:nvContentPartPr>
              <p14:xfrm>
                <a:off x="11490615" y="4993699"/>
                <a:ext cx="360" cy="360"/>
              </p14:xfrm>
            </p:contentPart>
          </mc:Choice>
          <mc:Fallback xmlns="">
            <p:pic>
              <p:nvPicPr>
                <p:cNvPr id="30" name="Entrada de lápiz 29">
                  <a:extLst>
                    <a:ext uri="{FF2B5EF4-FFF2-40B4-BE49-F238E27FC236}">
                      <a16:creationId xmlns:a16="http://schemas.microsoft.com/office/drawing/2014/main" id="{5960EA25-EA3E-5370-8166-6112D9D0E4B3}"/>
                    </a:ext>
                  </a:extLst>
                </p:cNvPr>
                <p:cNvPicPr/>
                <p:nvPr/>
              </p:nvPicPr>
              <p:blipFill>
                <a:blip r:embed="rId35"/>
                <a:stretch>
                  <a:fillRect/>
                </a:stretch>
              </p:blipFill>
              <p:spPr>
                <a:xfrm>
                  <a:off x="11454615" y="4957699"/>
                  <a:ext cx="72000" cy="72000"/>
                </a:xfrm>
                <a:prstGeom prst="rect">
                  <a:avLst/>
                </a:prstGeom>
              </p:spPr>
            </p:pic>
          </mc:Fallback>
        </mc:AlternateContent>
      </p:grpSp>
      <p:sp>
        <p:nvSpPr>
          <p:cNvPr id="33" name="CuadroTexto 32">
            <a:extLst>
              <a:ext uri="{FF2B5EF4-FFF2-40B4-BE49-F238E27FC236}">
                <a16:creationId xmlns:a16="http://schemas.microsoft.com/office/drawing/2014/main" id="{99CEA827-DA87-5963-9BB8-97480841BA0C}"/>
              </a:ext>
            </a:extLst>
          </p:cNvPr>
          <p:cNvSpPr txBox="1"/>
          <p:nvPr/>
        </p:nvSpPr>
        <p:spPr>
          <a:xfrm>
            <a:off x="645502" y="5063678"/>
            <a:ext cx="1125629" cy="261610"/>
          </a:xfrm>
          <a:prstGeom prst="rect">
            <a:avLst/>
          </a:prstGeom>
          <a:noFill/>
        </p:spPr>
        <p:txBody>
          <a:bodyPr wrap="none" rtlCol="0">
            <a:spAutoFit/>
          </a:bodyPr>
          <a:lstStyle/>
          <a:p>
            <a:pPr algn="ctr"/>
            <a:r>
              <a:rPr lang="en-US" sz="1050" b="1" noProof="0" dirty="0">
                <a:solidFill>
                  <a:schemeClr val="tx2">
                    <a:lumMod val="50000"/>
                  </a:schemeClr>
                </a:solidFill>
                <a:latin typeface="Noto Sans" panose="020B0502040504020204" pitchFamily="34" charset="0"/>
                <a:ea typeface="Noto Sans" panose="020B0502040504020204" pitchFamily="34" charset="0"/>
                <a:cs typeface="Noto Sans" panose="020B0502040504020204" pitchFamily="34" charset="0"/>
              </a:rPr>
              <a:t>Pacific Ocean</a:t>
            </a:r>
          </a:p>
        </p:txBody>
      </p:sp>
      <p:sp>
        <p:nvSpPr>
          <p:cNvPr id="34" name="CuadroTexto 33">
            <a:extLst>
              <a:ext uri="{FF2B5EF4-FFF2-40B4-BE49-F238E27FC236}">
                <a16:creationId xmlns:a16="http://schemas.microsoft.com/office/drawing/2014/main" id="{AB809415-8FAB-1CA6-09BD-629F84698C3F}"/>
              </a:ext>
            </a:extLst>
          </p:cNvPr>
          <p:cNvSpPr txBox="1"/>
          <p:nvPr/>
        </p:nvSpPr>
        <p:spPr>
          <a:xfrm>
            <a:off x="6663930" y="5063678"/>
            <a:ext cx="1125629" cy="261610"/>
          </a:xfrm>
          <a:prstGeom prst="rect">
            <a:avLst/>
          </a:prstGeom>
          <a:noFill/>
        </p:spPr>
        <p:txBody>
          <a:bodyPr wrap="none" rtlCol="0">
            <a:spAutoFit/>
          </a:bodyPr>
          <a:lstStyle/>
          <a:p>
            <a:pPr algn="ctr"/>
            <a:r>
              <a:rPr lang="en-US" sz="1050" b="1" noProof="0" dirty="0">
                <a:solidFill>
                  <a:schemeClr val="tx2">
                    <a:lumMod val="50000"/>
                  </a:schemeClr>
                </a:solidFill>
                <a:latin typeface="Noto Sans" panose="020B0502040504020204" pitchFamily="34" charset="0"/>
                <a:ea typeface="Noto Sans" panose="020B0502040504020204" pitchFamily="34" charset="0"/>
                <a:cs typeface="Noto Sans" panose="020B0502040504020204" pitchFamily="34" charset="0"/>
              </a:rPr>
              <a:t>Pacific Ocean</a:t>
            </a:r>
          </a:p>
        </p:txBody>
      </p:sp>
      <p:sp>
        <p:nvSpPr>
          <p:cNvPr id="35" name="CuadroTexto 34">
            <a:extLst>
              <a:ext uri="{FF2B5EF4-FFF2-40B4-BE49-F238E27FC236}">
                <a16:creationId xmlns:a16="http://schemas.microsoft.com/office/drawing/2014/main" id="{4920E3B9-D136-CB26-4B66-50F9C3FDA98D}"/>
              </a:ext>
            </a:extLst>
          </p:cNvPr>
          <p:cNvSpPr txBox="1"/>
          <p:nvPr/>
        </p:nvSpPr>
        <p:spPr>
          <a:xfrm>
            <a:off x="3998804" y="3625265"/>
            <a:ext cx="1151277" cy="253916"/>
          </a:xfrm>
          <a:prstGeom prst="rect">
            <a:avLst/>
          </a:prstGeom>
          <a:noFill/>
        </p:spPr>
        <p:txBody>
          <a:bodyPr wrap="none" rtlCol="0">
            <a:spAutoFit/>
          </a:bodyPr>
          <a:lstStyle/>
          <a:p>
            <a:pPr algn="ctr"/>
            <a:r>
              <a:rPr lang="en-US" sz="1050" b="1" noProof="0" dirty="0">
                <a:solidFill>
                  <a:schemeClr val="tx2">
                    <a:lumMod val="50000"/>
                  </a:schemeClr>
                </a:solidFill>
                <a:latin typeface="Noto Sans" panose="020B0502040504020204" pitchFamily="34" charset="0"/>
                <a:ea typeface="Noto Sans" panose="020B0502040504020204" pitchFamily="34" charset="0"/>
                <a:cs typeface="Noto Sans" panose="020B0502040504020204" pitchFamily="34" charset="0"/>
              </a:rPr>
              <a:t>Gulf of Mexico</a:t>
            </a:r>
          </a:p>
        </p:txBody>
      </p:sp>
      <p:sp>
        <p:nvSpPr>
          <p:cNvPr id="36" name="CuadroTexto 35">
            <a:extLst>
              <a:ext uri="{FF2B5EF4-FFF2-40B4-BE49-F238E27FC236}">
                <a16:creationId xmlns:a16="http://schemas.microsoft.com/office/drawing/2014/main" id="{870CF1C9-CC0D-D087-0725-D98FBA12A693}"/>
              </a:ext>
            </a:extLst>
          </p:cNvPr>
          <p:cNvSpPr txBox="1"/>
          <p:nvPr/>
        </p:nvSpPr>
        <p:spPr>
          <a:xfrm>
            <a:off x="10029290" y="3625265"/>
            <a:ext cx="1151277" cy="253916"/>
          </a:xfrm>
          <a:prstGeom prst="rect">
            <a:avLst/>
          </a:prstGeom>
          <a:noFill/>
        </p:spPr>
        <p:txBody>
          <a:bodyPr wrap="none" rtlCol="0">
            <a:spAutoFit/>
          </a:bodyPr>
          <a:lstStyle/>
          <a:p>
            <a:pPr algn="ctr"/>
            <a:r>
              <a:rPr lang="en-US" sz="1050" b="1" noProof="0" dirty="0">
                <a:solidFill>
                  <a:schemeClr val="tx2">
                    <a:lumMod val="50000"/>
                  </a:schemeClr>
                </a:solidFill>
                <a:latin typeface="Noto Sans" panose="020B0502040504020204" pitchFamily="34" charset="0"/>
                <a:ea typeface="Noto Sans" panose="020B0502040504020204" pitchFamily="34" charset="0"/>
                <a:cs typeface="Noto Sans" panose="020B0502040504020204" pitchFamily="34" charset="0"/>
              </a:rPr>
              <a:t>Gulf of Mexico</a:t>
            </a:r>
          </a:p>
        </p:txBody>
      </p:sp>
      <p:sp>
        <p:nvSpPr>
          <p:cNvPr id="37" name="CuadroTexto 36">
            <a:extLst>
              <a:ext uri="{FF2B5EF4-FFF2-40B4-BE49-F238E27FC236}">
                <a16:creationId xmlns:a16="http://schemas.microsoft.com/office/drawing/2014/main" id="{E6696FD9-BE50-3464-7B4F-90162C42CB5D}"/>
              </a:ext>
            </a:extLst>
          </p:cNvPr>
          <p:cNvSpPr txBox="1"/>
          <p:nvPr/>
        </p:nvSpPr>
        <p:spPr>
          <a:xfrm>
            <a:off x="1639035" y="1505369"/>
            <a:ext cx="2980304" cy="307777"/>
          </a:xfrm>
          <a:prstGeom prst="rect">
            <a:avLst/>
          </a:prstGeom>
          <a:noFill/>
        </p:spPr>
        <p:txBody>
          <a:bodyPr wrap="none" rtlCol="0">
            <a:spAutoFit/>
          </a:bodyPr>
          <a:lstStyle/>
          <a:p>
            <a:pPr algn="ctr"/>
            <a:r>
              <a:rPr lang="en-US" b="1" noProof="0" dirty="0">
                <a:latin typeface="Noto Sans" panose="020B0502040504020204" pitchFamily="34" charset="0"/>
                <a:ea typeface="Noto Sans" panose="020B0502040504020204" pitchFamily="34" charset="0"/>
                <a:cs typeface="Noto Sans" panose="020B0502040504020204" pitchFamily="34" charset="0"/>
              </a:rPr>
              <a:t>Map 1. Mexico’s Airport System</a:t>
            </a:r>
          </a:p>
        </p:txBody>
      </p:sp>
      <p:sp>
        <p:nvSpPr>
          <p:cNvPr id="39" name="CuadroTexto 38">
            <a:extLst>
              <a:ext uri="{FF2B5EF4-FFF2-40B4-BE49-F238E27FC236}">
                <a16:creationId xmlns:a16="http://schemas.microsoft.com/office/drawing/2014/main" id="{02E7102C-A17B-B4A9-FF12-35A0CA181EBD}"/>
              </a:ext>
            </a:extLst>
          </p:cNvPr>
          <p:cNvSpPr txBox="1"/>
          <p:nvPr/>
        </p:nvSpPr>
        <p:spPr>
          <a:xfrm>
            <a:off x="7629207" y="1505369"/>
            <a:ext cx="3038012" cy="307777"/>
          </a:xfrm>
          <a:prstGeom prst="rect">
            <a:avLst/>
          </a:prstGeom>
          <a:noFill/>
        </p:spPr>
        <p:txBody>
          <a:bodyPr wrap="none" rtlCol="0">
            <a:spAutoFit/>
          </a:bodyPr>
          <a:lstStyle/>
          <a:p>
            <a:pPr algn="ctr"/>
            <a:r>
              <a:rPr lang="en-US" b="1" noProof="0" dirty="0">
                <a:latin typeface="Noto Sans" panose="020B0502040504020204" pitchFamily="34" charset="0"/>
                <a:ea typeface="Noto Sans" panose="020B0502040504020204" pitchFamily="34" charset="0"/>
                <a:cs typeface="Noto Sans" panose="020B0502040504020204" pitchFamily="34" charset="0"/>
              </a:rPr>
              <a:t>Map 2. Mexico’s Railway System</a:t>
            </a:r>
          </a:p>
        </p:txBody>
      </p:sp>
      <p:sp>
        <p:nvSpPr>
          <p:cNvPr id="2" name="Google Shape;459;p17">
            <a:extLst>
              <a:ext uri="{FF2B5EF4-FFF2-40B4-BE49-F238E27FC236}">
                <a16:creationId xmlns:a16="http://schemas.microsoft.com/office/drawing/2014/main" id="{F16875DF-BA47-E27F-5CC1-B142C9AC51A7}"/>
              </a:ext>
            </a:extLst>
          </p:cNvPr>
          <p:cNvSpPr txBox="1"/>
          <p:nvPr/>
        </p:nvSpPr>
        <p:spPr>
          <a:xfrm>
            <a:off x="3222574" y="6227750"/>
            <a:ext cx="5732465" cy="276959"/>
          </a:xfrm>
          <a:prstGeom prst="rect">
            <a:avLst/>
          </a:prstGeom>
          <a:noFill/>
          <a:ln>
            <a:noFill/>
          </a:ln>
        </p:spPr>
        <p:txBody>
          <a:bodyPr spcFirstLastPara="1" wrap="square" lIns="91425" tIns="45700" rIns="91425" bIns="45700" anchor="t" anchorCtr="0">
            <a:spAutoFit/>
          </a:bodyPr>
          <a:lstStyle/>
          <a:p>
            <a:r>
              <a:rPr lang="en-US" sz="600" noProof="0" dirty="0">
                <a:solidFill>
                  <a:schemeClr val="dk1"/>
                </a:solidFill>
                <a:latin typeface="Noto Sans Light"/>
                <a:ea typeface="Noto Sans Light"/>
                <a:cs typeface="Noto Sans Light"/>
                <a:sym typeface="Noto Sans Light"/>
              </a:rPr>
              <a:t>1/ </a:t>
            </a:r>
            <a:r>
              <a:rPr lang="en-US" sz="600" i="0" strike="noStrike" noProof="0" dirty="0" err="1">
                <a:solidFill>
                  <a:srgbClr val="000000"/>
                </a:solidFill>
                <a:latin typeface="Noto Sans Light"/>
                <a:ea typeface="Noto Sans Light"/>
                <a:cs typeface="Noto Sans Light"/>
                <a:sym typeface="Noto Sans Light"/>
              </a:rPr>
              <a:t>Secretaría</a:t>
            </a:r>
            <a:r>
              <a:rPr lang="en-US" sz="600" i="0" strike="noStrike" noProof="0" dirty="0">
                <a:solidFill>
                  <a:srgbClr val="000000"/>
                </a:solidFill>
                <a:latin typeface="Noto Sans Light"/>
                <a:ea typeface="Noto Sans Light"/>
                <a:cs typeface="Noto Sans Light"/>
                <a:sym typeface="Noto Sans Light"/>
              </a:rPr>
              <a:t> de </a:t>
            </a:r>
            <a:r>
              <a:rPr lang="en-US" sz="600" i="0" strike="noStrike" noProof="0" dirty="0" err="1">
                <a:solidFill>
                  <a:srgbClr val="000000"/>
                </a:solidFill>
                <a:latin typeface="Noto Sans Light"/>
                <a:ea typeface="Noto Sans Light"/>
                <a:cs typeface="Noto Sans Light"/>
                <a:sym typeface="Noto Sans Light"/>
              </a:rPr>
              <a:t>Infraestructura</a:t>
            </a:r>
            <a:r>
              <a:rPr lang="en-US" sz="600" i="0" strike="noStrike" noProof="0" dirty="0">
                <a:solidFill>
                  <a:srgbClr val="000000"/>
                </a:solidFill>
                <a:latin typeface="Noto Sans Light"/>
                <a:ea typeface="Noto Sans Light"/>
                <a:cs typeface="Noto Sans Light"/>
                <a:sym typeface="Noto Sans Light"/>
              </a:rPr>
              <a:t>, Comunicaciones y </a:t>
            </a:r>
            <a:r>
              <a:rPr lang="en-US" sz="600" i="0" strike="noStrike" noProof="0" dirty="0" err="1">
                <a:solidFill>
                  <a:srgbClr val="000000"/>
                </a:solidFill>
                <a:latin typeface="Noto Sans Light"/>
                <a:ea typeface="Noto Sans Light"/>
                <a:cs typeface="Noto Sans Light"/>
                <a:sym typeface="Noto Sans Light"/>
              </a:rPr>
              <a:t>Transportes</a:t>
            </a:r>
            <a:r>
              <a:rPr lang="en-US" sz="600" i="0" strike="noStrike" noProof="0" dirty="0">
                <a:solidFill>
                  <a:srgbClr val="000000"/>
                </a:solidFill>
                <a:latin typeface="Noto Sans Light"/>
                <a:ea typeface="Noto Sans Light"/>
                <a:cs typeface="Noto Sans Light"/>
                <a:sym typeface="Noto Sans Light"/>
              </a:rPr>
              <a:t>. (2023). Atlas del Sector </a:t>
            </a:r>
            <a:r>
              <a:rPr lang="en-US" sz="600" i="0" strike="noStrike" noProof="0" dirty="0" err="1">
                <a:solidFill>
                  <a:srgbClr val="000000"/>
                </a:solidFill>
                <a:latin typeface="Noto Sans Light"/>
                <a:ea typeface="Noto Sans Light"/>
                <a:cs typeface="Noto Sans Light"/>
                <a:sym typeface="Noto Sans Light"/>
              </a:rPr>
              <a:t>Infraestructura</a:t>
            </a:r>
            <a:r>
              <a:rPr lang="en-US" sz="600" i="0" strike="noStrike" noProof="0" dirty="0">
                <a:solidFill>
                  <a:srgbClr val="000000"/>
                </a:solidFill>
                <a:latin typeface="Noto Sans Light"/>
                <a:ea typeface="Noto Sans Light"/>
                <a:cs typeface="Noto Sans Light"/>
                <a:sym typeface="Noto Sans Light"/>
              </a:rPr>
              <a:t>, Comunicaciones y </a:t>
            </a:r>
            <a:r>
              <a:rPr lang="en-US" sz="600" i="0" strike="noStrike" noProof="0" dirty="0" err="1">
                <a:solidFill>
                  <a:srgbClr val="000000"/>
                </a:solidFill>
                <a:latin typeface="Noto Sans Light"/>
                <a:ea typeface="Noto Sans Light"/>
                <a:cs typeface="Noto Sans Light"/>
                <a:sym typeface="Noto Sans Light"/>
              </a:rPr>
              <a:t>Transportes</a:t>
            </a:r>
            <a:r>
              <a:rPr lang="en-US" sz="600" i="0" strike="noStrike" noProof="0" dirty="0">
                <a:solidFill>
                  <a:srgbClr val="000000"/>
                </a:solidFill>
                <a:latin typeface="Noto Sans Light"/>
                <a:ea typeface="Noto Sans Light"/>
                <a:cs typeface="Noto Sans Light"/>
                <a:sym typeface="Noto Sans Light"/>
              </a:rPr>
              <a:t> 2023. </a:t>
            </a:r>
            <a:r>
              <a:rPr lang="en-US" sz="600" i="0" strike="noStrike" noProof="0" dirty="0" err="1">
                <a:solidFill>
                  <a:srgbClr val="000000"/>
                </a:solidFill>
                <a:latin typeface="Noto Sans Light"/>
                <a:ea typeface="Noto Sans Light"/>
                <a:cs typeface="Noto Sans Light"/>
                <a:sym typeface="Noto Sans Light"/>
              </a:rPr>
              <a:t>Dirección</a:t>
            </a:r>
            <a:r>
              <a:rPr lang="en-US" sz="600" i="0" strike="noStrike" noProof="0" dirty="0">
                <a:solidFill>
                  <a:srgbClr val="000000"/>
                </a:solidFill>
                <a:latin typeface="Noto Sans Light"/>
                <a:ea typeface="Noto Sans Light"/>
                <a:cs typeface="Noto Sans Light"/>
                <a:sym typeface="Noto Sans Light"/>
              </a:rPr>
              <a:t> General de </a:t>
            </a:r>
            <a:r>
              <a:rPr lang="en-US" sz="600" i="0" strike="noStrike" noProof="0" dirty="0" err="1">
                <a:solidFill>
                  <a:srgbClr val="000000"/>
                </a:solidFill>
                <a:latin typeface="Noto Sans Light"/>
                <a:ea typeface="Noto Sans Light"/>
                <a:cs typeface="Noto Sans Light"/>
                <a:sym typeface="Noto Sans Light"/>
              </a:rPr>
              <a:t>Planeación</a:t>
            </a:r>
            <a:r>
              <a:rPr lang="en-US" sz="600" i="0" strike="noStrike" noProof="0" dirty="0">
                <a:solidFill>
                  <a:srgbClr val="000000"/>
                </a:solidFill>
                <a:latin typeface="Noto Sans Light"/>
                <a:ea typeface="Noto Sans Light"/>
                <a:cs typeface="Noto Sans Light"/>
                <a:sym typeface="Noto Sans Light"/>
              </a:rPr>
              <a:t>. https://</a:t>
            </a:r>
            <a:r>
              <a:rPr lang="en-US" sz="600" i="0" strike="noStrike" noProof="0" dirty="0" err="1">
                <a:solidFill>
                  <a:srgbClr val="000000"/>
                </a:solidFill>
                <a:latin typeface="Noto Sans Light"/>
                <a:ea typeface="Noto Sans Light"/>
                <a:cs typeface="Noto Sans Light"/>
                <a:sym typeface="Noto Sans Light"/>
              </a:rPr>
              <a:t>www.sct.gob.mx</a:t>
            </a:r>
            <a:r>
              <a:rPr lang="en-US" sz="600" i="0" strike="noStrike" noProof="0" dirty="0">
                <a:solidFill>
                  <a:srgbClr val="000000"/>
                </a:solidFill>
                <a:latin typeface="Noto Sans Light"/>
                <a:ea typeface="Noto Sans Light"/>
                <a:cs typeface="Noto Sans Light"/>
                <a:sym typeface="Noto Sans Light"/>
              </a:rPr>
              <a:t>/</a:t>
            </a:r>
            <a:r>
              <a:rPr lang="en-US" sz="600" i="0" strike="noStrike" noProof="0" dirty="0" err="1">
                <a:solidFill>
                  <a:srgbClr val="000000"/>
                </a:solidFill>
                <a:latin typeface="Noto Sans Light"/>
                <a:ea typeface="Noto Sans Light"/>
                <a:cs typeface="Noto Sans Light"/>
                <a:sym typeface="Noto Sans Light"/>
              </a:rPr>
              <a:t>planeacion</a:t>
            </a:r>
            <a:r>
              <a:rPr lang="en-US" sz="600" i="0" strike="noStrike" noProof="0" dirty="0">
                <a:solidFill>
                  <a:srgbClr val="000000"/>
                </a:solidFill>
                <a:latin typeface="Noto Sans Light"/>
                <a:ea typeface="Noto Sans Light"/>
                <a:cs typeface="Noto Sans Light"/>
                <a:sym typeface="Noto Sans Light"/>
              </a:rPr>
              <a:t>/</a:t>
            </a:r>
            <a:r>
              <a:rPr lang="en-US" sz="600" i="0" strike="noStrike" noProof="0" dirty="0" err="1">
                <a:solidFill>
                  <a:srgbClr val="000000"/>
                </a:solidFill>
                <a:latin typeface="Noto Sans Light"/>
                <a:ea typeface="Noto Sans Light"/>
                <a:cs typeface="Noto Sans Light"/>
                <a:sym typeface="Noto Sans Light"/>
              </a:rPr>
              <a:t>cartografia</a:t>
            </a:r>
            <a:r>
              <a:rPr lang="en-US" sz="600" i="0" strike="noStrike" noProof="0" dirty="0">
                <a:solidFill>
                  <a:srgbClr val="000000"/>
                </a:solidFill>
                <a:latin typeface="Noto Sans Light"/>
                <a:ea typeface="Noto Sans Light"/>
                <a:cs typeface="Noto Sans Light"/>
                <a:sym typeface="Noto Sans Light"/>
              </a:rPr>
              <a:t>/atlas-del-sector/</a:t>
            </a:r>
            <a:endParaRPr lang="en-US" noProof="0" dirty="0"/>
          </a:p>
        </p:txBody>
      </p:sp>
      <p:sp>
        <p:nvSpPr>
          <p:cNvPr id="4" name="Google Shape;223;p4">
            <a:extLst>
              <a:ext uri="{FF2B5EF4-FFF2-40B4-BE49-F238E27FC236}">
                <a16:creationId xmlns:a16="http://schemas.microsoft.com/office/drawing/2014/main" id="{24F6563E-973E-BCAF-BCCF-512A1C6557D1}"/>
              </a:ext>
            </a:extLst>
          </p:cNvPr>
          <p:cNvSpPr txBox="1"/>
          <p:nvPr/>
        </p:nvSpPr>
        <p:spPr>
          <a:xfrm>
            <a:off x="508590" y="307879"/>
            <a:ext cx="8093923" cy="954067"/>
          </a:xfrm>
          <a:prstGeom prst="rect">
            <a:avLst/>
          </a:prstGeom>
          <a:noFill/>
          <a:ln>
            <a:noFill/>
          </a:ln>
        </p:spPr>
        <p:txBody>
          <a:bodyPr spcFirstLastPara="1" wrap="square" lIns="91425" tIns="45700" rIns="91425" bIns="45700" anchor="t" anchorCtr="0">
            <a:spAutoFit/>
          </a:bodyPr>
          <a:lstStyle/>
          <a:p>
            <a:pPr lvl="0"/>
            <a:r>
              <a:rPr lang="en-US" sz="2800" b="1" noProof="0" dirty="0">
                <a:solidFill>
                  <a:srgbClr val="621333"/>
                </a:solidFill>
                <a:latin typeface="Patria Light" pitchFamily="2" charset="0"/>
              </a:rPr>
              <a:t>Robust </a:t>
            </a:r>
            <a:endParaRPr lang="en-US" sz="2800" noProof="0" dirty="0">
              <a:latin typeface="Patria Light" pitchFamily="2" charset="0"/>
            </a:endParaRPr>
          </a:p>
          <a:p>
            <a:pPr lvl="0"/>
            <a:r>
              <a:rPr lang="en-US" sz="2800" b="1" noProof="0" dirty="0">
                <a:solidFill>
                  <a:srgbClr val="621333"/>
                </a:solidFill>
                <a:latin typeface="Patria Light" pitchFamily="2" charset="0"/>
              </a:rPr>
              <a:t>Infrastructure Network</a:t>
            </a:r>
            <a:r>
              <a:rPr lang="en-US" sz="2800" b="1" baseline="30000" noProof="0" dirty="0">
                <a:solidFill>
                  <a:srgbClr val="621333"/>
                </a:solidFill>
                <a:latin typeface="Patria Light" pitchFamily="2" charset="0"/>
              </a:rPr>
              <a:t>1</a:t>
            </a:r>
          </a:p>
        </p:txBody>
      </p:sp>
    </p:spTree>
    <p:extLst>
      <p:ext uri="{BB962C8B-B14F-4D97-AF65-F5344CB8AC3E}">
        <p14:creationId xmlns:p14="http://schemas.microsoft.com/office/powerpoint/2010/main" val="3114084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09F55D88-0E65-EFC7-5D3B-3E8E7E836799}"/>
            </a:ext>
          </a:extLst>
        </p:cNvPr>
        <p:cNvGrpSpPr/>
        <p:nvPr/>
      </p:nvGrpSpPr>
      <p:grpSpPr>
        <a:xfrm>
          <a:off x="0" y="0"/>
          <a:ext cx="0" cy="0"/>
          <a:chOff x="0" y="0"/>
          <a:chExt cx="0" cy="0"/>
        </a:xfrm>
      </p:grpSpPr>
      <p:sp>
        <p:nvSpPr>
          <p:cNvPr id="508" name="Google Shape;508;p20">
            <a:extLst>
              <a:ext uri="{FF2B5EF4-FFF2-40B4-BE49-F238E27FC236}">
                <a16:creationId xmlns:a16="http://schemas.microsoft.com/office/drawing/2014/main" id="{4BD1F3EE-F20A-7EC4-2E24-DBDE95277487}"/>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24</a:t>
            </a:fld>
            <a:endParaRPr lang="en-US" noProof="0" dirty="0"/>
          </a:p>
        </p:txBody>
      </p:sp>
      <p:sp>
        <p:nvSpPr>
          <p:cNvPr id="538" name="Google Shape;538;p20">
            <a:extLst>
              <a:ext uri="{FF2B5EF4-FFF2-40B4-BE49-F238E27FC236}">
                <a16:creationId xmlns:a16="http://schemas.microsoft.com/office/drawing/2014/main" id="{3B1F57BE-C4EF-3C01-1863-3F43ACDAEC57}"/>
              </a:ext>
            </a:extLst>
          </p:cNvPr>
          <p:cNvSpPr txBox="1"/>
          <p:nvPr/>
        </p:nvSpPr>
        <p:spPr>
          <a:xfrm>
            <a:off x="3237581" y="6092639"/>
            <a:ext cx="567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Presidencia de la República, "</a:t>
            </a:r>
            <a:r>
              <a:rPr lang="en-US" sz="600" noProof="0" dirty="0" err="1">
                <a:solidFill>
                  <a:schemeClr val="dk1"/>
                </a:solidFill>
                <a:latin typeface="Noto Sans Light"/>
                <a:ea typeface="Noto Sans Light"/>
                <a:cs typeface="Noto Sans Light"/>
                <a:sym typeface="Noto Sans Light"/>
              </a:rPr>
              <a:t>Versión</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estenográfica</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Presidenta</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destaca</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reducción</a:t>
            </a:r>
            <a:r>
              <a:rPr lang="en-US" sz="600" noProof="0" dirty="0">
                <a:solidFill>
                  <a:schemeClr val="dk1"/>
                </a:solidFill>
                <a:latin typeface="Noto Sans Light"/>
                <a:ea typeface="Noto Sans Light"/>
                <a:cs typeface="Noto Sans Light"/>
                <a:sym typeface="Noto Sans Light"/>
              </a:rPr>
              <a:t> de 19 </a:t>
            </a:r>
            <a:r>
              <a:rPr lang="en-US" sz="600" noProof="0" dirty="0" err="1">
                <a:solidFill>
                  <a:schemeClr val="dk1"/>
                </a:solidFill>
                <a:latin typeface="Noto Sans Light"/>
                <a:ea typeface="Noto Sans Light"/>
                <a:cs typeface="Noto Sans Light"/>
                <a:sym typeface="Noto Sans Light"/>
              </a:rPr>
              <a:t>homicidios</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dolosos</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diarios</a:t>
            </a:r>
            <a:r>
              <a:rPr lang="en-US" sz="600" noProof="0" dirty="0">
                <a:solidFill>
                  <a:schemeClr val="dk1"/>
                </a:solidFill>
                <a:latin typeface="Noto Sans Light"/>
                <a:ea typeface="Noto Sans Light"/>
                <a:cs typeface="Noto Sans Light"/>
                <a:sym typeface="Noto Sans Light"/>
              </a:rPr>
              <a:t> de </a:t>
            </a:r>
            <a:r>
              <a:rPr lang="en-US" sz="600" noProof="0" dirty="0" err="1">
                <a:solidFill>
                  <a:schemeClr val="dk1"/>
                </a:solidFill>
                <a:latin typeface="Noto Sans Light"/>
                <a:ea typeface="Noto Sans Light"/>
                <a:cs typeface="Noto Sans Light"/>
                <a:sym typeface="Noto Sans Light"/>
              </a:rPr>
              <a:t>septiembre</a:t>
            </a:r>
            <a:r>
              <a:rPr lang="en-US" sz="600" noProof="0" dirty="0">
                <a:solidFill>
                  <a:schemeClr val="dk1"/>
                </a:solidFill>
                <a:latin typeface="Noto Sans Light"/>
                <a:ea typeface="Noto Sans Light"/>
                <a:cs typeface="Noto Sans Light"/>
                <a:sym typeface="Noto Sans Light"/>
              </a:rPr>
              <a:t> 2024 a </a:t>
            </a:r>
            <a:r>
              <a:rPr lang="en-US" sz="600" noProof="0" dirty="0" err="1">
                <a:solidFill>
                  <a:schemeClr val="dk1"/>
                </a:solidFill>
                <a:latin typeface="Noto Sans Light"/>
                <a:ea typeface="Noto Sans Light"/>
                <a:cs typeface="Noto Sans Light"/>
                <a:sym typeface="Noto Sans Light"/>
              </a:rPr>
              <a:t>marzo</a:t>
            </a:r>
            <a:r>
              <a:rPr lang="en-US" sz="600" noProof="0" dirty="0">
                <a:solidFill>
                  <a:schemeClr val="dk1"/>
                </a:solidFill>
                <a:latin typeface="Noto Sans Light"/>
                <a:ea typeface="Noto Sans Light"/>
                <a:cs typeface="Noto Sans Light"/>
                <a:sym typeface="Noto Sans Light"/>
              </a:rPr>
              <a:t> 2025, gracias a la </a:t>
            </a:r>
            <a:r>
              <a:rPr lang="en-US" sz="600" noProof="0" dirty="0" err="1">
                <a:solidFill>
                  <a:schemeClr val="dk1"/>
                </a:solidFill>
                <a:latin typeface="Noto Sans Light"/>
                <a:ea typeface="Noto Sans Light"/>
                <a:cs typeface="Noto Sans Light"/>
                <a:sym typeface="Noto Sans Light"/>
              </a:rPr>
              <a:t>Estrategia</a:t>
            </a:r>
            <a:r>
              <a:rPr lang="en-US" sz="600" noProof="0" dirty="0">
                <a:solidFill>
                  <a:schemeClr val="dk1"/>
                </a:solidFill>
                <a:latin typeface="Noto Sans Light"/>
                <a:ea typeface="Noto Sans Light"/>
                <a:cs typeface="Noto Sans Light"/>
                <a:sym typeface="Noto Sans Light"/>
              </a:rPr>
              <a:t> Nacional de </a:t>
            </a:r>
            <a:r>
              <a:rPr lang="en-US" sz="600" noProof="0" dirty="0" err="1">
                <a:solidFill>
                  <a:schemeClr val="dk1"/>
                </a:solidFill>
                <a:latin typeface="Noto Sans Light"/>
                <a:ea typeface="Noto Sans Light"/>
                <a:cs typeface="Noto Sans Light"/>
                <a:sym typeface="Noto Sans Light"/>
              </a:rPr>
              <a:t>Seguridad</a:t>
            </a:r>
            <a:r>
              <a:rPr lang="en-US" sz="600" noProof="0" dirty="0">
                <a:solidFill>
                  <a:schemeClr val="dk1"/>
                </a:solidFill>
                <a:latin typeface="Noto Sans Light"/>
                <a:ea typeface="Noto Sans Light"/>
                <a:cs typeface="Noto Sans Light"/>
                <a:sym typeface="Noto Sans Light"/>
              </a:rPr>
              <a:t>," accessed March 31, 2025, https://</a:t>
            </a:r>
            <a:r>
              <a:rPr lang="en-US" sz="600" noProof="0" dirty="0" err="1">
                <a:solidFill>
                  <a:schemeClr val="dk1"/>
                </a:solidFill>
                <a:latin typeface="Noto Sans Light"/>
                <a:ea typeface="Noto Sans Light"/>
                <a:cs typeface="Noto Sans Light"/>
                <a:sym typeface="Noto Sans Light"/>
              </a:rPr>
              <a:t>www.gob.mx</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presidencia</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prensa</a:t>
            </a:r>
            <a:r>
              <a:rPr lang="en-US" sz="600" noProof="0" dirty="0">
                <a:solidFill>
                  <a:schemeClr val="dk1"/>
                </a:solidFill>
                <a:latin typeface="Noto Sans Light"/>
                <a:ea typeface="Noto Sans Light"/>
                <a:cs typeface="Noto Sans Light"/>
                <a:sym typeface="Noto Sans Light"/>
              </a:rPr>
              <a:t>/presidenta-destaca-reduccion-de-19-homicidios-dolosos-diarios-de-septiembre-2024-a-marzo-2025-gracias-a-la-estrategia-nacional-de-seguridad?idiom=es</a:t>
            </a:r>
            <a:endParaRPr lang="en-US" sz="600" b="1" u="sng" noProof="0" dirty="0">
              <a:solidFill>
                <a:schemeClr val="dk1"/>
              </a:solidFill>
              <a:latin typeface="Noto Sans Light"/>
              <a:ea typeface="Noto Sans Light"/>
              <a:cs typeface="Noto Sans Light"/>
              <a:sym typeface="Noto Sans Light"/>
            </a:endParaRPr>
          </a:p>
        </p:txBody>
      </p:sp>
      <p:pic>
        <p:nvPicPr>
          <p:cNvPr id="541" name="Google Shape;541;p20">
            <a:extLst>
              <a:ext uri="{FF2B5EF4-FFF2-40B4-BE49-F238E27FC236}">
                <a16:creationId xmlns:a16="http://schemas.microsoft.com/office/drawing/2014/main" id="{AFF17B9E-0925-B9B5-E4A0-7522380B951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BC5B3EC4-3F40-EA16-B973-350373031977}"/>
              </a:ext>
            </a:extLst>
          </p:cNvPr>
          <p:cNvSpPr txBox="1"/>
          <p:nvPr/>
        </p:nvSpPr>
        <p:spPr>
          <a:xfrm>
            <a:off x="508590" y="307879"/>
            <a:ext cx="8093923" cy="954067"/>
          </a:xfrm>
          <a:prstGeom prst="rect">
            <a:avLst/>
          </a:prstGeom>
          <a:noFill/>
          <a:ln>
            <a:noFill/>
          </a:ln>
        </p:spPr>
        <p:txBody>
          <a:bodyPr spcFirstLastPara="1" wrap="square" lIns="91425" tIns="45700" rIns="91425" bIns="45700" anchor="t" anchorCtr="0">
            <a:spAutoFit/>
          </a:bodyPr>
          <a:lstStyle/>
          <a:p>
            <a:pPr lvl="0"/>
            <a:r>
              <a:rPr lang="en-US" sz="2800" b="1" noProof="0" dirty="0">
                <a:solidFill>
                  <a:srgbClr val="621333"/>
                </a:solidFill>
                <a:latin typeface="Patria Light" pitchFamily="2" charset="0"/>
              </a:rPr>
              <a:t>Strengthening Security </a:t>
            </a:r>
          </a:p>
          <a:p>
            <a:pPr lvl="0"/>
            <a:r>
              <a:rPr lang="en-US" sz="2800" b="1" noProof="0" dirty="0">
                <a:solidFill>
                  <a:srgbClr val="621333"/>
                </a:solidFill>
                <a:latin typeface="Patria Light" pitchFamily="2" charset="0"/>
              </a:rPr>
              <a:t>to Foster Investment Confidence</a:t>
            </a:r>
            <a:endParaRPr lang="en-US" sz="2800" b="1" baseline="30000" noProof="0" dirty="0">
              <a:solidFill>
                <a:srgbClr val="621333"/>
              </a:solidFill>
              <a:latin typeface="Patria Light" pitchFamily="2" charset="0"/>
            </a:endParaRPr>
          </a:p>
        </p:txBody>
      </p:sp>
      <p:grpSp>
        <p:nvGrpSpPr>
          <p:cNvPr id="12" name="Grupo 11">
            <a:extLst>
              <a:ext uri="{FF2B5EF4-FFF2-40B4-BE49-F238E27FC236}">
                <a16:creationId xmlns:a16="http://schemas.microsoft.com/office/drawing/2014/main" id="{AD60B029-C9F9-9935-B0FD-6A394E7A9E15}"/>
              </a:ext>
            </a:extLst>
          </p:cNvPr>
          <p:cNvGrpSpPr/>
          <p:nvPr/>
        </p:nvGrpSpPr>
        <p:grpSpPr>
          <a:xfrm>
            <a:off x="1663700" y="1971846"/>
            <a:ext cx="6654800" cy="1394001"/>
            <a:chOff x="1054100" y="2146300"/>
            <a:chExt cx="6299200" cy="1104900"/>
          </a:xfrm>
        </p:grpSpPr>
        <p:sp>
          <p:nvSpPr>
            <p:cNvPr id="4" name="Rectángulo 3">
              <a:extLst>
                <a:ext uri="{FF2B5EF4-FFF2-40B4-BE49-F238E27FC236}">
                  <a16:creationId xmlns:a16="http://schemas.microsoft.com/office/drawing/2014/main" id="{9FEDDF4D-E37C-1D6C-2653-E83B35ABD066}"/>
                </a:ext>
              </a:extLst>
            </p:cNvPr>
            <p:cNvSpPr/>
            <p:nvPr/>
          </p:nvSpPr>
          <p:spPr>
            <a:xfrm>
              <a:off x="1054100" y="2146300"/>
              <a:ext cx="1574800" cy="1104900"/>
            </a:xfrm>
            <a:prstGeom prst="rect">
              <a:avLst/>
            </a:prstGeom>
            <a:solidFill>
              <a:srgbClr val="366B5F"/>
            </a:solidFill>
            <a:ln>
              <a:solidFill>
                <a:srgbClr val="FE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noProof="0" dirty="0">
                  <a:latin typeface="Noto Sans"/>
                  <a:ea typeface="Noto Sans"/>
                  <a:cs typeface="Noto Sans"/>
                  <a:sym typeface="Noto Sans"/>
                </a:rPr>
                <a:t>Consolidating Mexico’s National Guard to ensure law enforcement efficiency</a:t>
              </a:r>
              <a:endParaRPr lang="en-US" sz="1200" noProof="0" dirty="0"/>
            </a:p>
          </p:txBody>
        </p:sp>
        <p:sp>
          <p:nvSpPr>
            <p:cNvPr id="5" name="Rectángulo 4">
              <a:extLst>
                <a:ext uri="{FF2B5EF4-FFF2-40B4-BE49-F238E27FC236}">
                  <a16:creationId xmlns:a16="http://schemas.microsoft.com/office/drawing/2014/main" id="{7B22A8CC-BF63-3687-55C4-C312F9A84FCC}"/>
                </a:ext>
              </a:extLst>
            </p:cNvPr>
            <p:cNvSpPr/>
            <p:nvPr/>
          </p:nvSpPr>
          <p:spPr>
            <a:xfrm>
              <a:off x="2628900" y="2146300"/>
              <a:ext cx="1574800" cy="1104900"/>
            </a:xfrm>
            <a:prstGeom prst="rect">
              <a:avLst/>
            </a:prstGeom>
            <a:solidFill>
              <a:srgbClr val="366B5F"/>
            </a:solidFill>
            <a:ln>
              <a:solidFill>
                <a:srgbClr val="FE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noProof="0" dirty="0">
                  <a:latin typeface="Noto Sans"/>
                  <a:ea typeface="Noto Sans"/>
                  <a:cs typeface="Noto Sans"/>
                  <a:sym typeface="Noto Sans"/>
                </a:rPr>
                <a:t>Addressing root causes of violence</a:t>
              </a:r>
              <a:endParaRPr lang="en-US" sz="1200" noProof="0" dirty="0"/>
            </a:p>
          </p:txBody>
        </p:sp>
        <p:sp>
          <p:nvSpPr>
            <p:cNvPr id="6" name="Rectángulo 5">
              <a:extLst>
                <a:ext uri="{FF2B5EF4-FFF2-40B4-BE49-F238E27FC236}">
                  <a16:creationId xmlns:a16="http://schemas.microsoft.com/office/drawing/2014/main" id="{2051DDFD-AF00-EB89-CBA2-4E401DB0B22C}"/>
                </a:ext>
              </a:extLst>
            </p:cNvPr>
            <p:cNvSpPr/>
            <p:nvPr/>
          </p:nvSpPr>
          <p:spPr>
            <a:xfrm>
              <a:off x="4203700" y="2146300"/>
              <a:ext cx="1574800" cy="1104900"/>
            </a:xfrm>
            <a:prstGeom prst="rect">
              <a:avLst/>
            </a:prstGeom>
            <a:solidFill>
              <a:srgbClr val="366B5F"/>
            </a:solidFill>
            <a:ln>
              <a:solidFill>
                <a:srgbClr val="FE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noProof="0" dirty="0">
                  <a:latin typeface="Noto Sans"/>
                  <a:ea typeface="Noto Sans"/>
                  <a:cs typeface="Noto Sans"/>
                  <a:sym typeface="Noto Sans"/>
                </a:rPr>
                <a:t>Enhancing intelligence and investigation capabilities</a:t>
              </a:r>
              <a:endParaRPr lang="en-US" sz="1200" noProof="0" dirty="0"/>
            </a:p>
          </p:txBody>
        </p:sp>
        <p:sp>
          <p:nvSpPr>
            <p:cNvPr id="7" name="Rectángulo 6">
              <a:extLst>
                <a:ext uri="{FF2B5EF4-FFF2-40B4-BE49-F238E27FC236}">
                  <a16:creationId xmlns:a16="http://schemas.microsoft.com/office/drawing/2014/main" id="{442736B5-7989-131D-3B3D-AA452B8677F2}"/>
                </a:ext>
              </a:extLst>
            </p:cNvPr>
            <p:cNvSpPr/>
            <p:nvPr/>
          </p:nvSpPr>
          <p:spPr>
            <a:xfrm>
              <a:off x="5778500" y="2146300"/>
              <a:ext cx="1574800" cy="1104900"/>
            </a:xfrm>
            <a:prstGeom prst="rect">
              <a:avLst/>
            </a:prstGeom>
            <a:solidFill>
              <a:srgbClr val="366B5F"/>
            </a:solidFill>
            <a:ln>
              <a:solidFill>
                <a:srgbClr val="FE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noProof="0" dirty="0">
                  <a:latin typeface="Noto Sans"/>
                  <a:ea typeface="Noto Sans"/>
                  <a:cs typeface="Noto Sans"/>
                  <a:sym typeface="Noto Sans"/>
                </a:rPr>
                <a:t>Ensuring seamless coordination between federal and state entities</a:t>
              </a:r>
              <a:endParaRPr lang="en-US" sz="1200" noProof="0" dirty="0"/>
            </a:p>
          </p:txBody>
        </p:sp>
      </p:grpSp>
      <p:grpSp>
        <p:nvGrpSpPr>
          <p:cNvPr id="13" name="Grupo 12">
            <a:extLst>
              <a:ext uri="{FF2B5EF4-FFF2-40B4-BE49-F238E27FC236}">
                <a16:creationId xmlns:a16="http://schemas.microsoft.com/office/drawing/2014/main" id="{FE06F613-770F-B3A6-3646-E7424B2B2033}"/>
              </a:ext>
            </a:extLst>
          </p:cNvPr>
          <p:cNvGrpSpPr/>
          <p:nvPr/>
        </p:nvGrpSpPr>
        <p:grpSpPr>
          <a:xfrm>
            <a:off x="1663700" y="3673533"/>
            <a:ext cx="6654800" cy="1394001"/>
            <a:chOff x="1054100" y="3532092"/>
            <a:chExt cx="6299200" cy="1104900"/>
          </a:xfrm>
          <a:solidFill>
            <a:srgbClr val="621333"/>
          </a:solidFill>
        </p:grpSpPr>
        <p:sp>
          <p:nvSpPr>
            <p:cNvPr id="8" name="Rectángulo 7">
              <a:extLst>
                <a:ext uri="{FF2B5EF4-FFF2-40B4-BE49-F238E27FC236}">
                  <a16:creationId xmlns:a16="http://schemas.microsoft.com/office/drawing/2014/main" id="{E85653D8-BC7F-6A33-61E8-3D09E61522DC}"/>
                </a:ext>
              </a:extLst>
            </p:cNvPr>
            <p:cNvSpPr/>
            <p:nvPr/>
          </p:nvSpPr>
          <p:spPr>
            <a:xfrm>
              <a:off x="1054100" y="3532092"/>
              <a:ext cx="1574800" cy="1104900"/>
            </a:xfrm>
            <a:prstGeom prst="rect">
              <a:avLst/>
            </a:prstGeom>
            <a:grpFill/>
            <a:ln>
              <a:solidFill>
                <a:srgbClr val="FE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noProof="0" dirty="0">
                  <a:latin typeface="Noto Sans"/>
                  <a:ea typeface="Noto Sans"/>
                  <a:cs typeface="Noto Sans"/>
                  <a:sym typeface="Noto Sans"/>
                </a:rPr>
                <a:t>Reducing organized crime and high-impact offenses</a:t>
              </a:r>
              <a:endParaRPr lang="en-US" sz="1200" noProof="0" dirty="0"/>
            </a:p>
          </p:txBody>
        </p:sp>
        <p:sp>
          <p:nvSpPr>
            <p:cNvPr id="9" name="Rectángulo 8">
              <a:extLst>
                <a:ext uri="{FF2B5EF4-FFF2-40B4-BE49-F238E27FC236}">
                  <a16:creationId xmlns:a16="http://schemas.microsoft.com/office/drawing/2014/main" id="{53D4FBBF-FCF2-44B3-6A58-BCA8C5A16787}"/>
                </a:ext>
              </a:extLst>
            </p:cNvPr>
            <p:cNvSpPr/>
            <p:nvPr/>
          </p:nvSpPr>
          <p:spPr>
            <a:xfrm>
              <a:off x="2628900" y="3532092"/>
              <a:ext cx="1574800" cy="1104900"/>
            </a:xfrm>
            <a:prstGeom prst="rect">
              <a:avLst/>
            </a:prstGeom>
            <a:grpFill/>
            <a:ln>
              <a:solidFill>
                <a:srgbClr val="FE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noProof="0" dirty="0">
                  <a:latin typeface="Noto Sans"/>
                  <a:ea typeface="Noto Sans"/>
                  <a:cs typeface="Noto Sans"/>
                  <a:sym typeface="Noto Sans"/>
                </a:rPr>
                <a:t>Neutralizing violence generators and dismantling criminal networks</a:t>
              </a:r>
              <a:endParaRPr lang="en-US" sz="1200" noProof="0" dirty="0"/>
            </a:p>
          </p:txBody>
        </p:sp>
        <p:sp>
          <p:nvSpPr>
            <p:cNvPr id="10" name="Rectángulo 9">
              <a:extLst>
                <a:ext uri="{FF2B5EF4-FFF2-40B4-BE49-F238E27FC236}">
                  <a16:creationId xmlns:a16="http://schemas.microsoft.com/office/drawing/2014/main" id="{371050E7-69BD-F44F-D1D2-312AFBF2319D}"/>
                </a:ext>
              </a:extLst>
            </p:cNvPr>
            <p:cNvSpPr/>
            <p:nvPr/>
          </p:nvSpPr>
          <p:spPr>
            <a:xfrm>
              <a:off x="4203700" y="3532092"/>
              <a:ext cx="1574800" cy="1104900"/>
            </a:xfrm>
            <a:prstGeom prst="rect">
              <a:avLst/>
            </a:prstGeom>
            <a:grpFill/>
            <a:ln>
              <a:solidFill>
                <a:srgbClr val="FE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noProof="0" dirty="0">
                  <a:latin typeface="Noto Sans"/>
                  <a:ea typeface="Noto Sans"/>
                  <a:cs typeface="Noto Sans"/>
                  <a:sym typeface="Noto Sans"/>
                </a:rPr>
                <a:t>Focused attention on high-incidence zones</a:t>
              </a:r>
              <a:endParaRPr lang="en-US" sz="1200" noProof="0" dirty="0"/>
            </a:p>
          </p:txBody>
        </p:sp>
        <p:sp>
          <p:nvSpPr>
            <p:cNvPr id="11" name="Rectángulo 10">
              <a:extLst>
                <a:ext uri="{FF2B5EF4-FFF2-40B4-BE49-F238E27FC236}">
                  <a16:creationId xmlns:a16="http://schemas.microsoft.com/office/drawing/2014/main" id="{5B9DF92D-AB19-8902-6864-92610302B192}"/>
                </a:ext>
              </a:extLst>
            </p:cNvPr>
            <p:cNvSpPr/>
            <p:nvPr/>
          </p:nvSpPr>
          <p:spPr>
            <a:xfrm>
              <a:off x="5778500" y="3532092"/>
              <a:ext cx="1574800" cy="1104900"/>
            </a:xfrm>
            <a:prstGeom prst="rect">
              <a:avLst/>
            </a:prstGeom>
            <a:grpFill/>
            <a:ln>
              <a:solidFill>
                <a:srgbClr val="FE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noProof="0" dirty="0">
                  <a:latin typeface="Noto Sans"/>
                  <a:ea typeface="Noto Sans"/>
                  <a:cs typeface="Noto Sans"/>
                  <a:sym typeface="Noto Sans"/>
                </a:rPr>
                <a:t>Strengthening actions to apprehend key violence instigators in each region</a:t>
              </a:r>
              <a:endParaRPr lang="en-US" sz="1200" noProof="0" dirty="0"/>
            </a:p>
          </p:txBody>
        </p:sp>
      </p:grpSp>
      <p:sp>
        <p:nvSpPr>
          <p:cNvPr id="16" name="Google Shape;370;p12">
            <a:extLst>
              <a:ext uri="{FF2B5EF4-FFF2-40B4-BE49-F238E27FC236}">
                <a16:creationId xmlns:a16="http://schemas.microsoft.com/office/drawing/2014/main" id="{BE01A07F-C783-E620-987D-4F1F92FF5C08}"/>
              </a:ext>
            </a:extLst>
          </p:cNvPr>
          <p:cNvSpPr/>
          <p:nvPr/>
        </p:nvSpPr>
        <p:spPr>
          <a:xfrm>
            <a:off x="8912312" y="2668846"/>
            <a:ext cx="2818481" cy="1696830"/>
          </a:xfrm>
          <a:prstGeom prst="roundRect">
            <a:avLst>
              <a:gd name="adj" fmla="val 16667"/>
            </a:avLst>
          </a:prstGeom>
          <a:solidFill>
            <a:srgbClr val="A6802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lvl="0" algn="ctr"/>
            <a:r>
              <a:rPr lang="en-US" sz="1600" noProof="0" dirty="0">
                <a:solidFill>
                  <a:schemeClr val="lt1"/>
                </a:solidFill>
                <a:latin typeface="Noto Sans"/>
                <a:ea typeface="Noto Sans"/>
                <a:cs typeface="Noto Sans"/>
                <a:sym typeface="Noto Sans"/>
              </a:rPr>
              <a:t>Decrease in homicides</a:t>
            </a:r>
            <a:r>
              <a:rPr lang="en-US" baseline="30000" noProof="0" dirty="0">
                <a:solidFill>
                  <a:schemeClr val="lt1"/>
                </a:solidFill>
                <a:latin typeface="Noto Sans"/>
                <a:ea typeface="Noto Sans"/>
                <a:cs typeface="Noto Sans"/>
                <a:sym typeface="Noto Sans"/>
              </a:rPr>
              <a:t>1</a:t>
            </a:r>
            <a:endParaRPr lang="en-US" sz="1600" baseline="30000" noProof="0" dirty="0">
              <a:solidFill>
                <a:schemeClr val="lt1"/>
              </a:solidFill>
              <a:latin typeface="Noto Sans"/>
              <a:ea typeface="Noto Sans"/>
              <a:cs typeface="Noto Sans"/>
              <a:sym typeface="Noto Sans"/>
            </a:endParaRPr>
          </a:p>
          <a:p>
            <a:pPr lvl="0" algn="ctr"/>
            <a:r>
              <a:rPr lang="en-US" sz="4000" b="1" noProof="0" dirty="0">
                <a:solidFill>
                  <a:schemeClr val="lt1"/>
                </a:solidFill>
                <a:latin typeface="Noto Sans"/>
                <a:ea typeface="Noto Sans"/>
                <a:cs typeface="Noto Sans"/>
                <a:sym typeface="Noto Sans"/>
              </a:rPr>
              <a:t>-25.8%</a:t>
            </a:r>
            <a:endParaRPr lang="en-US" sz="1100" noProof="0" dirty="0"/>
          </a:p>
          <a:p>
            <a:pPr lvl="0" algn="ctr"/>
            <a:r>
              <a:rPr lang="en-US" sz="1100" noProof="0" dirty="0">
                <a:solidFill>
                  <a:schemeClr val="lt1"/>
                </a:solidFill>
                <a:latin typeface="Noto Sans"/>
                <a:ea typeface="Noto Sans"/>
                <a:cs typeface="Noto Sans"/>
                <a:sym typeface="Noto Sans"/>
              </a:rPr>
              <a:t>Between September 2024 </a:t>
            </a:r>
          </a:p>
          <a:p>
            <a:pPr lvl="0" algn="ctr"/>
            <a:r>
              <a:rPr lang="en-US" sz="1100" noProof="0" dirty="0">
                <a:solidFill>
                  <a:schemeClr val="lt1"/>
                </a:solidFill>
                <a:latin typeface="Noto Sans"/>
                <a:ea typeface="Noto Sans"/>
                <a:cs typeface="Noto Sans"/>
                <a:sym typeface="Noto Sans"/>
              </a:rPr>
              <a:t>and May 2025</a:t>
            </a:r>
            <a:endParaRPr lang="en-US" sz="1100" noProof="0" dirty="0"/>
          </a:p>
        </p:txBody>
      </p:sp>
      <p:sp>
        <p:nvSpPr>
          <p:cNvPr id="17" name="Google Shape;539;p20">
            <a:extLst>
              <a:ext uri="{FF2B5EF4-FFF2-40B4-BE49-F238E27FC236}">
                <a16:creationId xmlns:a16="http://schemas.microsoft.com/office/drawing/2014/main" id="{BF356102-D22F-9C08-3786-ACE38C5D51C4}"/>
              </a:ext>
            </a:extLst>
          </p:cNvPr>
          <p:cNvSpPr txBox="1"/>
          <p:nvPr/>
        </p:nvSpPr>
        <p:spPr>
          <a:xfrm>
            <a:off x="295560" y="2514957"/>
            <a:ext cx="1268723"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1" noProof="0" dirty="0">
                <a:solidFill>
                  <a:srgbClr val="366B5F"/>
                </a:solidFill>
                <a:latin typeface="Noto Sans Bold"/>
                <a:ea typeface="Noto Sans Bold"/>
                <a:cs typeface="Noto Sans Bold"/>
                <a:sym typeface="Noto Sans"/>
              </a:rPr>
              <a:t>Key pillars</a:t>
            </a:r>
            <a:endParaRPr lang="en-US" sz="1600" b="1" noProof="0" dirty="0">
              <a:solidFill>
                <a:srgbClr val="366B5F"/>
              </a:solidFill>
            </a:endParaRPr>
          </a:p>
        </p:txBody>
      </p:sp>
      <p:sp>
        <p:nvSpPr>
          <p:cNvPr id="18" name="Google Shape;539;p20">
            <a:extLst>
              <a:ext uri="{FF2B5EF4-FFF2-40B4-BE49-F238E27FC236}">
                <a16:creationId xmlns:a16="http://schemas.microsoft.com/office/drawing/2014/main" id="{BCC3C5D6-D1CA-2D5F-158E-34C08BD743E2}"/>
              </a:ext>
            </a:extLst>
          </p:cNvPr>
          <p:cNvSpPr txBox="1"/>
          <p:nvPr/>
        </p:nvSpPr>
        <p:spPr>
          <a:xfrm>
            <a:off x="295559" y="4211787"/>
            <a:ext cx="1268723"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1" noProof="0" dirty="0">
                <a:solidFill>
                  <a:srgbClr val="621333"/>
                </a:solidFill>
                <a:latin typeface="Noto Sans Bold"/>
                <a:ea typeface="Noto Sans Bold"/>
                <a:cs typeface="Noto Sans Bold"/>
                <a:sym typeface="Noto Sans"/>
              </a:rPr>
              <a:t>Objectives</a:t>
            </a:r>
            <a:endParaRPr lang="en-US" sz="1600" b="1" noProof="0" dirty="0">
              <a:solidFill>
                <a:srgbClr val="621333"/>
              </a:solidFill>
            </a:endParaRPr>
          </a:p>
        </p:txBody>
      </p:sp>
    </p:spTree>
    <p:extLst>
      <p:ext uri="{BB962C8B-B14F-4D97-AF65-F5344CB8AC3E}">
        <p14:creationId xmlns:p14="http://schemas.microsoft.com/office/powerpoint/2010/main" val="1511498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7" name="Google Shape;547;p21"/>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25</a:t>
            </a:fld>
            <a:endParaRPr lang="en-US" noProof="0" dirty="0"/>
          </a:p>
        </p:txBody>
      </p:sp>
      <p:pic>
        <p:nvPicPr>
          <p:cNvPr id="548" name="Google Shape;548;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549" name="Google Shape;549;p21"/>
          <p:cNvSpPr txBox="1"/>
          <p:nvPr/>
        </p:nvSpPr>
        <p:spPr>
          <a:xfrm>
            <a:off x="460088" y="3488635"/>
            <a:ext cx="3050190" cy="1938952"/>
          </a:xfrm>
          <a:prstGeom prst="rect">
            <a:avLst/>
          </a:prstGeom>
          <a:noFill/>
          <a:ln>
            <a:noFill/>
          </a:ln>
        </p:spPr>
        <p:txBody>
          <a:bodyPr spcFirstLastPara="1" wrap="square" lIns="91425" tIns="45700" rIns="91425" bIns="45700" anchor="t" anchorCtr="0">
            <a:spAutoFit/>
          </a:bodyPr>
          <a:lstStyle/>
          <a:p>
            <a:pPr marL="171450" lvl="0" indent="-171450" algn="just">
              <a:buClr>
                <a:schemeClr val="dk1"/>
              </a:buClr>
              <a:buSzPts val="1650"/>
              <a:buFont typeface="Arial"/>
              <a:buChar char="•"/>
            </a:pPr>
            <a:r>
              <a:rPr lang="en-US" sz="1100" noProof="0" dirty="0">
                <a:solidFill>
                  <a:schemeClr val="dk1"/>
                </a:solidFill>
                <a:latin typeface="Noto Sans"/>
                <a:ea typeface="Noto Sans"/>
                <a:cs typeface="Noto Sans"/>
                <a:sym typeface="Noto Sans"/>
              </a:rPr>
              <a:t>Decrease in </a:t>
            </a:r>
            <a:r>
              <a:rPr lang="en-US" sz="1100" dirty="0">
                <a:solidFill>
                  <a:schemeClr val="dk1"/>
                </a:solidFill>
                <a:latin typeface="Noto Sans"/>
                <a:ea typeface="Noto Sans"/>
                <a:cs typeface="Noto Sans"/>
                <a:sym typeface="Noto Sans"/>
              </a:rPr>
              <a:t>perceived crime-related insecurity</a:t>
            </a:r>
            <a:r>
              <a:rPr lang="en-US" sz="1100" noProof="0" dirty="0">
                <a:solidFill>
                  <a:schemeClr val="dk1"/>
                </a:solidFill>
                <a:latin typeface="Noto Sans"/>
                <a:ea typeface="Noto Sans"/>
                <a:cs typeface="Noto Sans"/>
                <a:sym typeface="Noto Sans"/>
              </a:rPr>
              <a:t> from </a:t>
            </a:r>
            <a:r>
              <a:rPr lang="en-US" sz="1100" b="1" noProof="0" dirty="0">
                <a:solidFill>
                  <a:schemeClr val="dk1"/>
                </a:solidFill>
                <a:latin typeface="Noto Sans"/>
                <a:ea typeface="Noto Sans"/>
                <a:cs typeface="Noto Sans"/>
                <a:sym typeface="Noto Sans"/>
              </a:rPr>
              <a:t>73.7% in 2018 to 61.7% in 2024.</a:t>
            </a:r>
            <a:r>
              <a:rPr lang="en-US" sz="1100" b="1" baseline="30000" noProof="0" dirty="0">
                <a:solidFill>
                  <a:schemeClr val="dk1"/>
                </a:solidFill>
                <a:latin typeface="Noto Sans"/>
                <a:ea typeface="Noto Sans"/>
                <a:cs typeface="Noto Sans"/>
                <a:sym typeface="Noto Sans"/>
              </a:rPr>
              <a:t>1</a:t>
            </a:r>
            <a:endParaRPr lang="en-US" noProof="0" dirty="0"/>
          </a:p>
          <a:p>
            <a:pPr marL="184150" lvl="0" indent="-184150" algn="just">
              <a:spcBef>
                <a:spcPts val="600"/>
              </a:spcBef>
              <a:buClr>
                <a:schemeClr val="dk1"/>
              </a:buClr>
              <a:buSzPts val="1650"/>
              <a:buFont typeface="Arial"/>
              <a:buChar char="•"/>
            </a:pPr>
            <a:r>
              <a:rPr lang="en-US" sz="1100" noProof="0" dirty="0">
                <a:solidFill>
                  <a:schemeClr val="dk1"/>
                </a:solidFill>
                <a:latin typeface="Noto Sans"/>
                <a:ea typeface="Noto Sans"/>
                <a:cs typeface="Noto Sans"/>
                <a:sym typeface="Noto Sans"/>
              </a:rPr>
              <a:t>Downward trend in states with the highest </a:t>
            </a:r>
            <a:r>
              <a:rPr lang="en-US" sz="1100" dirty="0">
                <a:solidFill>
                  <a:schemeClr val="dk1"/>
                </a:solidFill>
                <a:latin typeface="Noto Sans"/>
                <a:ea typeface="Noto Sans"/>
                <a:cs typeface="Noto Sans"/>
                <a:sym typeface="Noto Sans"/>
              </a:rPr>
              <a:t>perceived crime-related insecurity</a:t>
            </a:r>
            <a:r>
              <a:rPr lang="en-US" sz="1100" noProof="0" dirty="0">
                <a:solidFill>
                  <a:schemeClr val="dk1"/>
                </a:solidFill>
                <a:latin typeface="Noto Sans"/>
                <a:ea typeface="Noto Sans"/>
                <a:cs typeface="Noto Sans"/>
                <a:sym typeface="Noto Sans"/>
              </a:rPr>
              <a:t>.</a:t>
            </a:r>
            <a:r>
              <a:rPr lang="en-US" sz="1100" baseline="30000" noProof="0" dirty="0">
                <a:solidFill>
                  <a:schemeClr val="dk1"/>
                </a:solidFill>
                <a:latin typeface="Noto Sans"/>
                <a:ea typeface="Noto Sans"/>
                <a:cs typeface="Noto Sans"/>
                <a:sym typeface="Noto Sans"/>
              </a:rPr>
              <a:t>2</a:t>
            </a:r>
            <a:r>
              <a:rPr lang="en-US" sz="1100" noProof="0" dirty="0">
                <a:solidFill>
                  <a:schemeClr val="dk1"/>
                </a:solidFill>
                <a:latin typeface="Noto Sans"/>
                <a:ea typeface="Noto Sans"/>
                <a:cs typeface="Noto Sans"/>
                <a:sym typeface="Noto Sans"/>
              </a:rPr>
              <a:t> </a:t>
            </a:r>
          </a:p>
          <a:p>
            <a:pPr marL="184150" marR="0" lvl="0" indent="-184150" algn="just" rtl="0">
              <a:spcBef>
                <a:spcPts val="600"/>
              </a:spcBef>
              <a:spcAft>
                <a:spcPts val="0"/>
              </a:spcAft>
              <a:buClr>
                <a:schemeClr val="dk1"/>
              </a:buClr>
              <a:buSzPts val="1650"/>
              <a:buFont typeface="Arial"/>
              <a:buChar char="•"/>
            </a:pPr>
            <a:r>
              <a:rPr lang="en-US" sz="1100" noProof="0" dirty="0">
                <a:solidFill>
                  <a:schemeClr val="dk1"/>
                </a:solidFill>
                <a:latin typeface="Noto Sans"/>
                <a:ea typeface="Noto Sans"/>
                <a:cs typeface="Noto Sans"/>
                <a:sym typeface="Noto Sans"/>
              </a:rPr>
              <a:t>As of May 2025, </a:t>
            </a:r>
            <a:r>
              <a:rPr lang="en-US" sz="1100" b="1" noProof="0" dirty="0">
                <a:solidFill>
                  <a:schemeClr val="dk1"/>
                </a:solidFill>
                <a:latin typeface="Noto Sans"/>
                <a:ea typeface="Noto Sans"/>
                <a:cs typeface="Noto Sans"/>
                <a:sym typeface="Noto Sans"/>
              </a:rPr>
              <a:t>federal crimes decreased by 39.5%, </a:t>
            </a:r>
            <a:r>
              <a:rPr lang="en-US" sz="1100" noProof="0" dirty="0">
                <a:solidFill>
                  <a:schemeClr val="dk1"/>
                </a:solidFill>
                <a:latin typeface="Noto Sans"/>
                <a:ea typeface="Noto Sans"/>
                <a:cs typeface="Noto Sans"/>
                <a:sym typeface="Noto Sans"/>
              </a:rPr>
              <a:t>while </a:t>
            </a:r>
            <a:r>
              <a:rPr lang="en-US" sz="1100" b="1" noProof="0" dirty="0">
                <a:solidFill>
                  <a:schemeClr val="dk1"/>
                </a:solidFill>
                <a:latin typeface="Noto Sans"/>
                <a:ea typeface="Noto Sans"/>
                <a:cs typeface="Noto Sans"/>
                <a:sym typeface="Noto Sans"/>
              </a:rPr>
              <a:t>common law crimes dropped by 44.3% in theft </a:t>
            </a:r>
            <a:r>
              <a:rPr lang="en-US" sz="1100" noProof="0" dirty="0">
                <a:solidFill>
                  <a:schemeClr val="dk1"/>
                </a:solidFill>
                <a:latin typeface="Noto Sans"/>
                <a:ea typeface="Noto Sans"/>
                <a:cs typeface="Noto Sans"/>
                <a:sym typeface="Noto Sans"/>
              </a:rPr>
              <a:t>and </a:t>
            </a:r>
            <a:r>
              <a:rPr lang="en-US" sz="1100" b="1" noProof="0" dirty="0">
                <a:solidFill>
                  <a:schemeClr val="dk1"/>
                </a:solidFill>
                <a:latin typeface="Noto Sans"/>
                <a:ea typeface="Noto Sans"/>
                <a:cs typeface="Noto Sans"/>
                <a:sym typeface="Noto Sans"/>
              </a:rPr>
              <a:t>33% in firearm discharges.</a:t>
            </a:r>
            <a:r>
              <a:rPr lang="en-US" sz="1100" b="1" baseline="30000" noProof="0" dirty="0">
                <a:solidFill>
                  <a:schemeClr val="dk1"/>
                </a:solidFill>
                <a:latin typeface="Noto Sans"/>
                <a:ea typeface="Noto Sans"/>
                <a:cs typeface="Noto Sans"/>
                <a:sym typeface="Noto Sans"/>
              </a:rPr>
              <a:t>3</a:t>
            </a:r>
            <a:endParaRPr lang="en-US" noProof="0" dirty="0"/>
          </a:p>
        </p:txBody>
      </p:sp>
      <p:sp>
        <p:nvSpPr>
          <p:cNvPr id="550" name="Google Shape;550;p21"/>
          <p:cNvSpPr txBox="1"/>
          <p:nvPr/>
        </p:nvSpPr>
        <p:spPr>
          <a:xfrm>
            <a:off x="460088" y="1489709"/>
            <a:ext cx="11135301" cy="307736"/>
          </a:xfrm>
          <a:prstGeom prst="rect">
            <a:avLst/>
          </a:prstGeom>
          <a:noFill/>
          <a:ln>
            <a:noFill/>
          </a:ln>
        </p:spPr>
        <p:txBody>
          <a:bodyPr spcFirstLastPara="1" wrap="square" lIns="91425" tIns="45700" rIns="91425" bIns="45700" anchor="t" anchorCtr="0">
            <a:spAutoFit/>
          </a:bodyPr>
          <a:lstStyle/>
          <a:p>
            <a:pPr marL="263525" marR="0" lvl="0" indent="0" rtl="0">
              <a:spcBef>
                <a:spcPts val="0"/>
              </a:spcBef>
              <a:spcAft>
                <a:spcPts val="0"/>
              </a:spcAft>
              <a:buNone/>
            </a:pPr>
            <a:r>
              <a:rPr lang="en-US" sz="1400" noProof="0" dirty="0">
                <a:solidFill>
                  <a:schemeClr val="dk1"/>
                </a:solidFill>
                <a:latin typeface="Noto Sans"/>
                <a:ea typeface="Noto Sans"/>
                <a:cs typeface="Noto Sans"/>
                <a:sym typeface="Noto Sans"/>
              </a:rPr>
              <a:t>Mexico has implemented various strategies to strengthen security, creating a more stable investment environment:</a:t>
            </a:r>
            <a:endParaRPr lang="en-US" sz="1600" noProof="0" dirty="0">
              <a:solidFill>
                <a:schemeClr val="dk1"/>
              </a:solidFill>
              <a:latin typeface="Noto Sans"/>
              <a:ea typeface="Noto Sans"/>
              <a:cs typeface="Noto Sans"/>
              <a:sym typeface="Noto Sans"/>
            </a:endParaRPr>
          </a:p>
        </p:txBody>
      </p:sp>
      <p:pic>
        <p:nvPicPr>
          <p:cNvPr id="551" name="Google Shape;551;p21" descr="Gráfico de linea - Iconos gratis de negocio"/>
          <p:cNvPicPr preferRelativeResize="0">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a:stretch/>
        </p:blipFill>
        <p:spPr>
          <a:xfrm>
            <a:off x="1523312" y="1966685"/>
            <a:ext cx="879493" cy="879493"/>
          </a:xfrm>
          <a:prstGeom prst="rect">
            <a:avLst/>
          </a:prstGeom>
          <a:noFill/>
          <a:ln>
            <a:noFill/>
          </a:ln>
        </p:spPr>
      </p:pic>
      <p:pic>
        <p:nvPicPr>
          <p:cNvPr id="552" name="Google Shape;552;p21" descr="Empresa - Iconos gratis de personas"/>
          <p:cNvPicPr preferRelativeResize="0">
            <a:picLocks noGrp="1" noRot="1" noMove="1" noResize="1" noEditPoints="1" noAdjustHandles="1" noChangeArrowheads="1" noChangeShapeType="1" noCrop="1"/>
          </p:cNvPicPr>
          <p:nvPr/>
        </p:nvPicPr>
        <p:blipFill rotWithShape="1">
          <a:blip r:embed="rId5" cstate="email">
            <a:alphaModFix/>
            <a:extLst>
              <a:ext uri="{28A0092B-C50C-407E-A947-70E740481C1C}">
                <a14:useLocalDpi xmlns:a14="http://schemas.microsoft.com/office/drawing/2010/main"/>
              </a:ext>
            </a:extLst>
          </a:blip>
          <a:srcRect/>
          <a:stretch/>
        </p:blipFill>
        <p:spPr>
          <a:xfrm>
            <a:off x="4485940" y="1966685"/>
            <a:ext cx="924636" cy="924636"/>
          </a:xfrm>
          <a:prstGeom prst="rect">
            <a:avLst/>
          </a:prstGeom>
          <a:noFill/>
          <a:ln>
            <a:noFill/>
          </a:ln>
        </p:spPr>
      </p:pic>
      <p:pic>
        <p:nvPicPr>
          <p:cNvPr id="553" name="Google Shape;553;p21" descr="Mundo - Iconos gratis de señales"/>
          <p:cNvPicPr preferRelativeResize="0">
            <a:picLocks noGrp="1" noRot="1" noMove="1" noResize="1" noEditPoints="1" noAdjustHandles="1" noChangeArrowheads="1" noChangeShapeType="1" noCrop="1"/>
          </p:cNvPicPr>
          <p:nvPr/>
        </p:nvPicPr>
        <p:blipFill rotWithShape="1">
          <a:blip r:embed="rId6" cstate="email">
            <a:alphaModFix/>
            <a:extLst>
              <a:ext uri="{BEBA8EAE-BF5A-486C-A8C5-ECC9F3942E4B}">
                <a14:imgProps xmlns:a14="http://schemas.microsoft.com/office/drawing/2010/main">
                  <a14:imgLayer r:embed="rId7">
                    <a14:imgEffect>
                      <a14:backgroundRemoval t="6222" b="98667" l="4000" r="92000">
                        <a14:foregroundMark x1="80444" y1="48000" x2="80444" y2="48000"/>
                        <a14:foregroundMark x1="72889" y1="28444" x2="72889" y2="28444"/>
                        <a14:foregroundMark x1="92444" y1="87111" x2="92444" y2="87111"/>
                        <a14:foregroundMark x1="88000" y1="99111" x2="88000" y2="99111"/>
                        <a14:foregroundMark x1="28000" y1="39111" x2="28000" y2="39111"/>
                        <a14:foregroundMark x1="8889" y1="12000" x2="8889" y2="12000"/>
                        <a14:foregroundMark x1="4000" y1="6222" x2="4000" y2="6222"/>
                      </a14:backgroundRemoval>
                    </a14:imgEffect>
                  </a14:imgLayer>
                </a14:imgProps>
              </a:ext>
              <a:ext uri="{28A0092B-C50C-407E-A947-70E740481C1C}">
                <a14:useLocalDpi xmlns:a14="http://schemas.microsoft.com/office/drawing/2010/main"/>
              </a:ext>
            </a:extLst>
          </a:blip>
          <a:srcRect/>
          <a:stretch/>
        </p:blipFill>
        <p:spPr>
          <a:xfrm>
            <a:off x="7151883" y="1966685"/>
            <a:ext cx="924637" cy="924637"/>
          </a:xfrm>
          <a:prstGeom prst="rect">
            <a:avLst/>
          </a:prstGeom>
          <a:noFill/>
          <a:ln>
            <a:noFill/>
          </a:ln>
        </p:spPr>
      </p:pic>
      <p:pic>
        <p:nvPicPr>
          <p:cNvPr id="554" name="Google Shape;554;p21" descr="diseño de icono de análisis 19507876 Vector en Vecteezy"/>
          <p:cNvPicPr preferRelativeResize="0">
            <a:picLocks noGrp="1" noRot="1" noMove="1" noResize="1" noEditPoints="1" noAdjustHandles="1" noChangeArrowheads="1" noChangeShapeType="1" noCrop="1"/>
          </p:cNvPicPr>
          <p:nvPr/>
        </p:nvPicPr>
        <p:blipFill rotWithShape="1">
          <a:blip r:embed="rId8" cstate="email">
            <a:alphaModFix/>
            <a:extLst>
              <a:ext uri="{BEBA8EAE-BF5A-486C-A8C5-ECC9F3942E4B}">
                <a14:imgProps xmlns:a14="http://schemas.microsoft.com/office/drawing/2010/main">
                  <a14:imgLayer r:embed="rId9">
                    <a14:imgEffect>
                      <a14:backgroundRemoval t="10000" b="90000" l="10000" r="90000">
                        <a14:foregroundMark x1="22667" y1="16444" x2="22667" y2="16444"/>
                      </a14:backgroundRemoval>
                    </a14:imgEffect>
                  </a14:imgLayer>
                </a14:imgProps>
              </a:ext>
              <a:ext uri="{28A0092B-C50C-407E-A947-70E740481C1C}">
                <a14:useLocalDpi xmlns:a14="http://schemas.microsoft.com/office/drawing/2010/main"/>
              </a:ext>
            </a:extLst>
          </a:blip>
          <a:srcRect/>
          <a:stretch/>
        </p:blipFill>
        <p:spPr>
          <a:xfrm>
            <a:off x="9917792" y="1966685"/>
            <a:ext cx="924638" cy="924638"/>
          </a:xfrm>
          <a:prstGeom prst="rect">
            <a:avLst/>
          </a:prstGeom>
          <a:noFill/>
          <a:ln>
            <a:noFill/>
          </a:ln>
        </p:spPr>
      </p:pic>
      <p:sp>
        <p:nvSpPr>
          <p:cNvPr id="555" name="Google Shape;555;p21"/>
          <p:cNvSpPr txBox="1"/>
          <p:nvPr/>
        </p:nvSpPr>
        <p:spPr>
          <a:xfrm>
            <a:off x="869831" y="2910977"/>
            <a:ext cx="228057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noProof="0" dirty="0">
                <a:solidFill>
                  <a:schemeClr val="dk1"/>
                </a:solidFill>
                <a:latin typeface="Noto Sans"/>
                <a:ea typeface="Noto Sans"/>
                <a:cs typeface="Noto Sans"/>
                <a:sym typeface="Noto Sans"/>
              </a:rPr>
              <a:t>Public perception of safety</a:t>
            </a:r>
            <a:endParaRPr lang="en-US" noProof="0" dirty="0"/>
          </a:p>
        </p:txBody>
      </p:sp>
      <p:sp>
        <p:nvSpPr>
          <p:cNvPr id="556" name="Google Shape;556;p21"/>
          <p:cNvSpPr txBox="1"/>
          <p:nvPr/>
        </p:nvSpPr>
        <p:spPr>
          <a:xfrm>
            <a:off x="3807972" y="2913410"/>
            <a:ext cx="228057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noProof="0" dirty="0">
                <a:solidFill>
                  <a:schemeClr val="dk1"/>
                </a:solidFill>
                <a:latin typeface="Noto Sans"/>
                <a:ea typeface="Noto Sans"/>
                <a:cs typeface="Noto Sans"/>
                <a:sym typeface="Noto Sans"/>
              </a:rPr>
              <a:t>Business security and confidence</a:t>
            </a:r>
            <a:endParaRPr lang="en-US" noProof="0" dirty="0"/>
          </a:p>
        </p:txBody>
      </p:sp>
      <p:sp>
        <p:nvSpPr>
          <p:cNvPr id="557" name="Google Shape;557;p21"/>
          <p:cNvSpPr txBox="1"/>
          <p:nvPr/>
        </p:nvSpPr>
        <p:spPr>
          <a:xfrm>
            <a:off x="6529158" y="2910977"/>
            <a:ext cx="228057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noProof="0" dirty="0">
                <a:solidFill>
                  <a:schemeClr val="dk1"/>
                </a:solidFill>
                <a:latin typeface="Noto Sans"/>
                <a:ea typeface="Noto Sans"/>
                <a:cs typeface="Noto Sans"/>
                <a:sym typeface="Noto Sans"/>
              </a:rPr>
              <a:t>Strategic security protection</a:t>
            </a:r>
            <a:endParaRPr lang="en-US" sz="1800" noProof="0" dirty="0">
              <a:solidFill>
                <a:schemeClr val="dk1"/>
              </a:solidFill>
              <a:latin typeface="Noto Sans"/>
              <a:ea typeface="Noto Sans"/>
              <a:cs typeface="Noto Sans"/>
              <a:sym typeface="Noto Sans"/>
            </a:endParaRPr>
          </a:p>
        </p:txBody>
      </p:sp>
      <p:sp>
        <p:nvSpPr>
          <p:cNvPr id="558" name="Google Shape;558;p21"/>
          <p:cNvSpPr txBox="1"/>
          <p:nvPr/>
        </p:nvSpPr>
        <p:spPr>
          <a:xfrm>
            <a:off x="9261250" y="2913410"/>
            <a:ext cx="228057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noProof="0" dirty="0">
                <a:solidFill>
                  <a:schemeClr val="dk1"/>
                </a:solidFill>
                <a:latin typeface="Noto Sans"/>
                <a:ea typeface="Noto Sans"/>
                <a:cs typeface="Noto Sans"/>
                <a:sym typeface="Noto Sans"/>
              </a:rPr>
              <a:t>Financial investigation and intelligence</a:t>
            </a:r>
            <a:endParaRPr lang="en-US" noProof="0" dirty="0"/>
          </a:p>
        </p:txBody>
      </p:sp>
      <p:sp>
        <p:nvSpPr>
          <p:cNvPr id="559" name="Google Shape;559;p21"/>
          <p:cNvSpPr txBox="1"/>
          <p:nvPr/>
        </p:nvSpPr>
        <p:spPr>
          <a:xfrm>
            <a:off x="3807972" y="3479620"/>
            <a:ext cx="2280572" cy="1595309"/>
          </a:xfrm>
          <a:prstGeom prst="rect">
            <a:avLst/>
          </a:prstGeom>
          <a:noFill/>
          <a:ln>
            <a:noFill/>
          </a:ln>
        </p:spPr>
        <p:txBody>
          <a:bodyPr spcFirstLastPara="1" wrap="square" lIns="91425" tIns="45700" rIns="91425" bIns="45700" anchor="t" anchorCtr="0">
            <a:spAutoFit/>
          </a:bodyPr>
          <a:lstStyle/>
          <a:p>
            <a:pPr marL="184150" marR="0" lvl="0" indent="-184150" algn="just" rtl="0">
              <a:spcBef>
                <a:spcPts val="0"/>
              </a:spcBef>
              <a:spcAft>
                <a:spcPts val="0"/>
              </a:spcAft>
              <a:buClr>
                <a:schemeClr val="dk1"/>
              </a:buClr>
              <a:buSzPts val="1650"/>
              <a:buFont typeface="Arial"/>
              <a:buChar char="•"/>
            </a:pPr>
            <a:r>
              <a:rPr lang="en-US" sz="1100" b="1" noProof="0" dirty="0">
                <a:solidFill>
                  <a:schemeClr val="dk1"/>
                </a:solidFill>
                <a:latin typeface="Noto Sans"/>
                <a:ea typeface="Noto Sans"/>
                <a:cs typeface="Noto Sans"/>
                <a:sym typeface="Noto Sans"/>
              </a:rPr>
              <a:t>39% of companies feel safer</a:t>
            </a:r>
            <a:r>
              <a:rPr lang="en-US" sz="1100" noProof="0" dirty="0">
                <a:solidFill>
                  <a:schemeClr val="dk1"/>
                </a:solidFill>
                <a:latin typeface="Noto Sans"/>
                <a:ea typeface="Noto Sans"/>
                <a:cs typeface="Noto Sans"/>
                <a:sym typeface="Noto Sans"/>
              </a:rPr>
              <a:t> than the previous year (vs. 17% in 2023).</a:t>
            </a:r>
            <a:r>
              <a:rPr lang="en-US" sz="1100" baseline="30000" noProof="0" dirty="0">
                <a:solidFill>
                  <a:schemeClr val="dk1"/>
                </a:solidFill>
                <a:latin typeface="Noto Sans"/>
                <a:ea typeface="Noto Sans"/>
                <a:cs typeface="Noto Sans"/>
                <a:sym typeface="Noto Sans"/>
              </a:rPr>
              <a:t>4</a:t>
            </a:r>
            <a:endParaRPr lang="en-US" sz="1800" baseline="30000" noProof="0" dirty="0">
              <a:solidFill>
                <a:schemeClr val="dk1"/>
              </a:solidFill>
              <a:latin typeface="Noto Sans"/>
              <a:ea typeface="Noto Sans"/>
              <a:cs typeface="Noto Sans"/>
              <a:sym typeface="Noto Sans"/>
            </a:endParaRPr>
          </a:p>
          <a:p>
            <a:pPr marL="184150" marR="0" lvl="0" indent="-184150" algn="just" rtl="0">
              <a:spcBef>
                <a:spcPts val="400"/>
              </a:spcBef>
              <a:spcAft>
                <a:spcPts val="0"/>
              </a:spcAft>
              <a:buClr>
                <a:schemeClr val="dk1"/>
              </a:buClr>
              <a:buSzPts val="1650"/>
              <a:buFont typeface="Arial"/>
              <a:buChar char="•"/>
            </a:pPr>
            <a:r>
              <a:rPr lang="en-US" sz="1100" noProof="0" dirty="0">
                <a:solidFill>
                  <a:schemeClr val="dk1"/>
                </a:solidFill>
                <a:latin typeface="Noto Sans"/>
                <a:ea typeface="Noto Sans"/>
                <a:cs typeface="Noto Sans"/>
                <a:sym typeface="Noto Sans"/>
              </a:rPr>
              <a:t>This improvement is related to an </a:t>
            </a:r>
            <a:r>
              <a:rPr lang="en-US" sz="1100" b="1" noProof="0" dirty="0">
                <a:solidFill>
                  <a:schemeClr val="dk1"/>
                </a:solidFill>
                <a:latin typeface="Noto Sans"/>
                <a:ea typeface="Noto Sans"/>
                <a:cs typeface="Noto Sans"/>
                <a:sym typeface="Noto Sans"/>
              </a:rPr>
              <a:t>increase investments in internal security by the private sector</a:t>
            </a:r>
            <a:r>
              <a:rPr lang="en-US" sz="1100" noProof="0" dirty="0">
                <a:solidFill>
                  <a:schemeClr val="dk1"/>
                </a:solidFill>
                <a:latin typeface="Noto Sans"/>
                <a:ea typeface="Noto Sans"/>
                <a:cs typeface="Noto Sans"/>
                <a:sym typeface="Noto Sans"/>
              </a:rPr>
              <a:t>.</a:t>
            </a:r>
            <a:r>
              <a:rPr lang="en-US" sz="1100" baseline="30000" noProof="0" dirty="0">
                <a:solidFill>
                  <a:schemeClr val="dk1"/>
                </a:solidFill>
                <a:latin typeface="Noto Sans"/>
                <a:ea typeface="Noto Sans"/>
                <a:cs typeface="Noto Sans"/>
                <a:sym typeface="Noto Sans"/>
              </a:rPr>
              <a:t> 4</a:t>
            </a:r>
            <a:endParaRPr lang="en-US" sz="1100" noProof="0" dirty="0">
              <a:solidFill>
                <a:schemeClr val="dk1"/>
              </a:solidFill>
              <a:latin typeface="Noto Sans"/>
              <a:ea typeface="Noto Sans"/>
              <a:cs typeface="Noto Sans"/>
              <a:sym typeface="Noto Sans"/>
            </a:endParaRPr>
          </a:p>
          <a:p>
            <a:pPr marL="53975" marR="0" lvl="0" indent="0" algn="just" rtl="0">
              <a:spcBef>
                <a:spcPts val="400"/>
              </a:spcBef>
              <a:spcAft>
                <a:spcPts val="0"/>
              </a:spcAft>
              <a:buNone/>
            </a:pPr>
            <a:endParaRPr lang="en-US" sz="1400" b="1" noProof="0" dirty="0">
              <a:solidFill>
                <a:schemeClr val="dk1"/>
              </a:solidFill>
              <a:latin typeface="Noto Sans"/>
              <a:ea typeface="Noto Sans"/>
              <a:cs typeface="Noto Sans"/>
              <a:sym typeface="Noto Sans"/>
            </a:endParaRPr>
          </a:p>
        </p:txBody>
      </p:sp>
      <p:sp>
        <p:nvSpPr>
          <p:cNvPr id="560" name="Google Shape;560;p21"/>
          <p:cNvSpPr txBox="1"/>
          <p:nvPr/>
        </p:nvSpPr>
        <p:spPr>
          <a:xfrm>
            <a:off x="6473393" y="3447729"/>
            <a:ext cx="2366937" cy="1815882"/>
          </a:xfrm>
          <a:prstGeom prst="rect">
            <a:avLst/>
          </a:prstGeom>
          <a:noFill/>
          <a:ln>
            <a:noFill/>
          </a:ln>
        </p:spPr>
        <p:txBody>
          <a:bodyPr spcFirstLastPara="1" wrap="square" lIns="91425" tIns="45700" rIns="91425" bIns="45700" anchor="t" anchorCtr="0">
            <a:spAutoFit/>
          </a:bodyPr>
          <a:lstStyle/>
          <a:p>
            <a:pPr marL="184150" marR="0" lvl="0" indent="-184150" algn="just" rtl="0">
              <a:spcBef>
                <a:spcPts val="0"/>
              </a:spcBef>
              <a:spcAft>
                <a:spcPts val="0"/>
              </a:spcAft>
              <a:buClr>
                <a:schemeClr val="dk1"/>
              </a:buClr>
              <a:buSzPts val="1650"/>
              <a:buFont typeface="Arial"/>
              <a:buChar char="•"/>
            </a:pPr>
            <a:r>
              <a:rPr lang="en-US" sz="1100" b="1" noProof="0" dirty="0">
                <a:solidFill>
                  <a:schemeClr val="dk1"/>
                </a:solidFill>
                <a:latin typeface="Noto Sans"/>
                <a:ea typeface="Noto Sans"/>
                <a:cs typeface="Noto Sans"/>
                <a:sym typeface="Noto Sans"/>
              </a:rPr>
              <a:t>80% coverage </a:t>
            </a:r>
            <a:r>
              <a:rPr lang="en-US" sz="1100" noProof="0" dirty="0">
                <a:solidFill>
                  <a:schemeClr val="dk1"/>
                </a:solidFill>
                <a:latin typeface="Noto Sans"/>
                <a:ea typeface="Noto Sans"/>
                <a:cs typeface="Noto Sans"/>
                <a:sym typeface="Noto Sans"/>
              </a:rPr>
              <a:t>of the Tourist Police in Mexico City.</a:t>
            </a:r>
            <a:r>
              <a:rPr lang="en-US" sz="1100" baseline="30000" noProof="0" dirty="0">
                <a:solidFill>
                  <a:schemeClr val="dk1"/>
                </a:solidFill>
                <a:latin typeface="Noto Sans"/>
                <a:ea typeface="Noto Sans"/>
                <a:cs typeface="Noto Sans"/>
                <a:sym typeface="Noto Sans"/>
              </a:rPr>
              <a:t>5</a:t>
            </a:r>
            <a:endParaRPr lang="en-US" noProof="0" dirty="0"/>
          </a:p>
          <a:p>
            <a:pPr marL="184150" marR="0" lvl="0" indent="-184150" algn="just" rtl="0">
              <a:spcBef>
                <a:spcPts val="400"/>
              </a:spcBef>
              <a:spcAft>
                <a:spcPts val="0"/>
              </a:spcAft>
              <a:buClr>
                <a:schemeClr val="dk1"/>
              </a:buClr>
              <a:buSzPts val="1650"/>
              <a:buFont typeface="Arial"/>
              <a:buChar char="•"/>
            </a:pPr>
            <a:r>
              <a:rPr lang="en-US" sz="1100" b="1" noProof="0" dirty="0">
                <a:solidFill>
                  <a:schemeClr val="dk1"/>
                </a:solidFill>
                <a:latin typeface="Noto Sans"/>
                <a:ea typeface="Noto Sans"/>
                <a:cs typeface="Noto Sans"/>
                <a:sym typeface="Noto Sans"/>
              </a:rPr>
              <a:t>217,000 Armed Forces personnel</a:t>
            </a:r>
            <a:r>
              <a:rPr lang="en-US" sz="1100" noProof="0" dirty="0">
                <a:solidFill>
                  <a:schemeClr val="dk1"/>
                </a:solidFill>
                <a:latin typeface="Noto Sans"/>
                <a:ea typeface="Noto Sans"/>
                <a:cs typeface="Noto Sans"/>
                <a:sym typeface="Noto Sans"/>
              </a:rPr>
              <a:t> deployed throughout the country. </a:t>
            </a:r>
            <a:r>
              <a:rPr lang="en-US" sz="1100" baseline="30000" noProof="0" dirty="0">
                <a:solidFill>
                  <a:schemeClr val="dk1"/>
                </a:solidFill>
                <a:latin typeface="Noto Sans"/>
                <a:ea typeface="Noto Sans"/>
                <a:cs typeface="Noto Sans"/>
                <a:sym typeface="Noto Sans"/>
              </a:rPr>
              <a:t>3</a:t>
            </a:r>
            <a:endParaRPr lang="en-US" sz="1100" noProof="0" dirty="0">
              <a:solidFill>
                <a:schemeClr val="dk1"/>
              </a:solidFill>
              <a:latin typeface="Noto Sans"/>
              <a:ea typeface="Noto Sans"/>
              <a:cs typeface="Noto Sans"/>
              <a:sym typeface="Noto Sans"/>
            </a:endParaRPr>
          </a:p>
          <a:p>
            <a:pPr marL="184150" marR="0" lvl="0" indent="-184150" algn="just" rtl="0">
              <a:spcBef>
                <a:spcPts val="400"/>
              </a:spcBef>
              <a:spcAft>
                <a:spcPts val="0"/>
              </a:spcAft>
              <a:buClr>
                <a:schemeClr val="dk1"/>
              </a:buClr>
              <a:buSzPts val="1650"/>
              <a:buFont typeface="Arial"/>
              <a:buChar char="•"/>
            </a:pPr>
            <a:r>
              <a:rPr lang="en-US" sz="1100" b="1" noProof="0" dirty="0">
                <a:solidFill>
                  <a:schemeClr val="dk1"/>
                </a:solidFill>
                <a:latin typeface="Noto Sans"/>
                <a:ea typeface="Noto Sans"/>
                <a:cs typeface="Noto Sans"/>
                <a:sym typeface="Noto Sans"/>
              </a:rPr>
              <a:t>143,169 state and municipal police officers</a:t>
            </a:r>
            <a:r>
              <a:rPr lang="en-US" sz="1100" noProof="0" dirty="0">
                <a:solidFill>
                  <a:schemeClr val="dk1"/>
                </a:solidFill>
                <a:latin typeface="Noto Sans"/>
                <a:ea typeface="Noto Sans"/>
                <a:cs typeface="Noto Sans"/>
                <a:sym typeface="Noto Sans"/>
              </a:rPr>
              <a:t> are reinforcing security in different regions.</a:t>
            </a:r>
            <a:r>
              <a:rPr lang="en-US" sz="1100" baseline="30000" noProof="0" dirty="0">
                <a:solidFill>
                  <a:schemeClr val="dk1"/>
                </a:solidFill>
                <a:latin typeface="Noto Sans"/>
                <a:ea typeface="Noto Sans"/>
                <a:cs typeface="Noto Sans"/>
                <a:sym typeface="Noto Sans"/>
              </a:rPr>
              <a:t>6</a:t>
            </a:r>
            <a:r>
              <a:rPr lang="en-US" sz="1100" noProof="0" dirty="0">
                <a:solidFill>
                  <a:schemeClr val="dk1"/>
                </a:solidFill>
                <a:latin typeface="Noto Sans"/>
                <a:ea typeface="Noto Sans"/>
                <a:cs typeface="Noto Sans"/>
                <a:sym typeface="Noto Sans"/>
              </a:rPr>
              <a:t> </a:t>
            </a:r>
            <a:endParaRPr lang="en-US" noProof="0" dirty="0"/>
          </a:p>
          <a:p>
            <a:pPr marL="53975" marR="0" lvl="0" indent="0" algn="just" rtl="0">
              <a:spcBef>
                <a:spcPts val="400"/>
              </a:spcBef>
              <a:spcAft>
                <a:spcPts val="0"/>
              </a:spcAft>
              <a:buNone/>
            </a:pPr>
            <a:endParaRPr lang="en-US" sz="1400" b="1" noProof="0" dirty="0">
              <a:solidFill>
                <a:schemeClr val="dk1"/>
              </a:solidFill>
              <a:latin typeface="Noto Sans"/>
              <a:ea typeface="Noto Sans"/>
              <a:cs typeface="Noto Sans"/>
              <a:sym typeface="Noto Sans"/>
            </a:endParaRPr>
          </a:p>
        </p:txBody>
      </p:sp>
      <p:sp>
        <p:nvSpPr>
          <p:cNvPr id="561" name="Google Shape;561;p21"/>
          <p:cNvSpPr txBox="1"/>
          <p:nvPr/>
        </p:nvSpPr>
        <p:spPr>
          <a:xfrm>
            <a:off x="9228452" y="3481743"/>
            <a:ext cx="2366937" cy="2226250"/>
          </a:xfrm>
          <a:prstGeom prst="rect">
            <a:avLst/>
          </a:prstGeom>
          <a:noFill/>
          <a:ln>
            <a:noFill/>
          </a:ln>
        </p:spPr>
        <p:txBody>
          <a:bodyPr spcFirstLastPara="1" wrap="square" lIns="91425" tIns="45700" rIns="91425" bIns="45700" anchor="t" anchorCtr="0">
            <a:spAutoFit/>
          </a:bodyPr>
          <a:lstStyle/>
          <a:p>
            <a:pPr marL="184150" marR="0" lvl="0" indent="-184150" algn="just" rtl="0">
              <a:spcBef>
                <a:spcPts val="0"/>
              </a:spcBef>
              <a:spcAft>
                <a:spcPts val="0"/>
              </a:spcAft>
              <a:buClr>
                <a:schemeClr val="dk1"/>
              </a:buClr>
              <a:buSzPts val="1650"/>
              <a:buFont typeface="Arial"/>
              <a:buChar char="•"/>
            </a:pPr>
            <a:r>
              <a:rPr lang="en-US" sz="1100" noProof="0" dirty="0">
                <a:solidFill>
                  <a:schemeClr val="dk1"/>
                </a:solidFill>
                <a:latin typeface="Noto Sans"/>
                <a:ea typeface="Noto Sans"/>
                <a:cs typeface="Noto Sans"/>
                <a:sym typeface="Noto Sans"/>
              </a:rPr>
              <a:t>Creation of the </a:t>
            </a:r>
            <a:r>
              <a:rPr lang="en-US" sz="1100" b="1" noProof="0" dirty="0">
                <a:solidFill>
                  <a:schemeClr val="dk1"/>
                </a:solidFill>
                <a:latin typeface="Noto Sans"/>
                <a:ea typeface="Noto Sans"/>
                <a:cs typeface="Noto Sans"/>
                <a:sym typeface="Noto Sans"/>
              </a:rPr>
              <a:t>National System of Investigation and Intelligence </a:t>
            </a:r>
            <a:r>
              <a:rPr lang="en-US" sz="1100" noProof="0" dirty="0">
                <a:solidFill>
                  <a:schemeClr val="dk1"/>
                </a:solidFill>
                <a:latin typeface="Noto Sans"/>
                <a:ea typeface="Noto Sans"/>
                <a:cs typeface="Noto Sans"/>
                <a:sym typeface="Noto Sans"/>
              </a:rPr>
              <a:t> to improve institutional coordination.</a:t>
            </a:r>
            <a:endParaRPr lang="en-US" sz="1800" noProof="0" dirty="0">
              <a:solidFill>
                <a:schemeClr val="dk1"/>
              </a:solidFill>
              <a:latin typeface="Noto Sans"/>
              <a:ea typeface="Noto Sans"/>
              <a:cs typeface="Noto Sans"/>
              <a:sym typeface="Noto Sans"/>
            </a:endParaRPr>
          </a:p>
          <a:p>
            <a:pPr marL="184150" marR="0" lvl="0" indent="-184150" algn="just" rtl="0">
              <a:spcBef>
                <a:spcPts val="400"/>
              </a:spcBef>
              <a:spcAft>
                <a:spcPts val="0"/>
              </a:spcAft>
              <a:buClr>
                <a:schemeClr val="dk1"/>
              </a:buClr>
              <a:buSzPts val="1650"/>
              <a:buFont typeface="Arial"/>
              <a:buChar char="•"/>
            </a:pPr>
            <a:r>
              <a:rPr lang="en-US" sz="1100" b="1" noProof="0" dirty="0">
                <a:solidFill>
                  <a:schemeClr val="dk1"/>
                </a:solidFill>
                <a:latin typeface="Noto Sans"/>
                <a:ea typeface="Noto Sans"/>
                <a:cs typeface="Noto Sans"/>
                <a:sym typeface="Noto Sans"/>
              </a:rPr>
              <a:t>12 intelligence and investigation units </a:t>
            </a:r>
            <a:r>
              <a:rPr lang="en-US" sz="1100" noProof="0" dirty="0">
                <a:solidFill>
                  <a:schemeClr val="dk1"/>
                </a:solidFill>
                <a:latin typeface="Noto Sans"/>
                <a:ea typeface="Noto Sans"/>
                <a:cs typeface="Noto Sans"/>
                <a:sym typeface="Noto Sans"/>
              </a:rPr>
              <a:t>operating in strategic areas.</a:t>
            </a:r>
            <a:endParaRPr lang="en-US" sz="1100" baseline="30000" noProof="0" dirty="0">
              <a:solidFill>
                <a:schemeClr val="dk1"/>
              </a:solidFill>
              <a:latin typeface="Noto Sans"/>
              <a:ea typeface="Noto Sans"/>
              <a:cs typeface="Noto Sans"/>
              <a:sym typeface="Noto Sans"/>
            </a:endParaRPr>
          </a:p>
          <a:p>
            <a:pPr marL="184150" marR="0" lvl="0" indent="-184150" algn="just" rtl="0">
              <a:spcBef>
                <a:spcPts val="400"/>
              </a:spcBef>
              <a:spcAft>
                <a:spcPts val="0"/>
              </a:spcAft>
              <a:buClr>
                <a:schemeClr val="dk1"/>
              </a:buClr>
              <a:buSzPts val="1650"/>
              <a:buFont typeface="Arial"/>
              <a:buChar char="•"/>
            </a:pPr>
            <a:r>
              <a:rPr lang="en-US" sz="1100" noProof="0" dirty="0">
                <a:solidFill>
                  <a:schemeClr val="dk1"/>
                </a:solidFill>
                <a:latin typeface="Noto Sans"/>
                <a:ea typeface="Noto Sans"/>
                <a:cs typeface="Noto Sans"/>
                <a:sym typeface="Noto Sans"/>
              </a:rPr>
              <a:t>Collaboration between the FIU, FBI, and FinCEN to </a:t>
            </a:r>
            <a:r>
              <a:rPr lang="en-US" sz="1100" b="1" noProof="0" dirty="0">
                <a:solidFill>
                  <a:schemeClr val="dk1"/>
                </a:solidFill>
                <a:latin typeface="Noto Sans"/>
                <a:ea typeface="Noto Sans"/>
                <a:cs typeface="Noto Sans"/>
                <a:sym typeface="Noto Sans"/>
              </a:rPr>
              <a:t>identify</a:t>
            </a:r>
            <a:r>
              <a:rPr lang="en-US" sz="1100" noProof="0" dirty="0">
                <a:solidFill>
                  <a:schemeClr val="dk1"/>
                </a:solidFill>
                <a:latin typeface="Noto Sans"/>
                <a:ea typeface="Noto Sans"/>
                <a:cs typeface="Noto Sans"/>
                <a:sym typeface="Noto Sans"/>
              </a:rPr>
              <a:t> </a:t>
            </a:r>
            <a:r>
              <a:rPr lang="en-US" sz="1100" b="1" i="1" noProof="0" dirty="0">
                <a:solidFill>
                  <a:schemeClr val="dk1"/>
                </a:solidFill>
                <a:latin typeface="Noto Sans Bold"/>
                <a:ea typeface="Noto Sans Bold"/>
                <a:cs typeface="Noto Sans Bold"/>
                <a:sym typeface="Noto Sans"/>
              </a:rPr>
              <a:t>Business Email Compromise (BEC)</a:t>
            </a:r>
            <a:r>
              <a:rPr lang="en-US" sz="1100" noProof="0" dirty="0">
                <a:solidFill>
                  <a:schemeClr val="dk1"/>
                </a:solidFill>
                <a:latin typeface="Noto Sans"/>
                <a:ea typeface="Noto Sans"/>
                <a:cs typeface="Noto Sans"/>
                <a:sym typeface="Noto Sans"/>
              </a:rPr>
              <a:t> fraud.</a:t>
            </a:r>
            <a:endParaRPr lang="en-US" sz="1400" b="1" noProof="0" dirty="0">
              <a:solidFill>
                <a:schemeClr val="dk1"/>
              </a:solidFill>
              <a:latin typeface="Noto Sans"/>
              <a:ea typeface="Noto Sans"/>
              <a:cs typeface="Noto Sans"/>
              <a:sym typeface="Noto Sans"/>
            </a:endParaRPr>
          </a:p>
        </p:txBody>
      </p:sp>
      <p:sp>
        <p:nvSpPr>
          <p:cNvPr id="562" name="Google Shape;562;p21"/>
          <p:cNvSpPr txBox="1"/>
          <p:nvPr/>
        </p:nvSpPr>
        <p:spPr>
          <a:xfrm>
            <a:off x="3150403" y="5661013"/>
            <a:ext cx="757311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600"/>
              <a:buFont typeface="Noto Sans Light"/>
              <a:buNone/>
            </a:pPr>
            <a:r>
              <a:rPr lang="en-US" sz="600" noProof="0" dirty="0">
                <a:solidFill>
                  <a:schemeClr val="dk1"/>
                </a:solidFill>
                <a:latin typeface="Noto Sans Light"/>
                <a:ea typeface="Noto Sans Light"/>
                <a:cs typeface="Noto Sans Light"/>
                <a:sym typeface="Noto Sans Light"/>
              </a:rPr>
              <a:t>1/ ENSU 2018 and 2024, accessed March 31, 2025, </a:t>
            </a:r>
            <a:r>
              <a:rPr lang="en-US" sz="600" noProof="0" dirty="0" err="1">
                <a:solidFill>
                  <a:schemeClr val="dk1"/>
                </a:solidFill>
                <a:latin typeface="Noto Sans Light"/>
                <a:ea typeface="Noto Sans Light"/>
                <a:cs typeface="Noto Sans Light"/>
                <a:sym typeface="Noto Sans Light"/>
              </a:rPr>
              <a:t>shttps</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www.inegi.org.mx</a:t>
            </a:r>
            <a:r>
              <a:rPr lang="en-US" sz="600" noProof="0" dirty="0">
                <a:solidFill>
                  <a:schemeClr val="dk1"/>
                </a:solidFill>
                <a:latin typeface="Noto Sans Light"/>
                <a:ea typeface="Noto Sans Light"/>
                <a:cs typeface="Noto Sans Light"/>
                <a:sym typeface="Noto Sans Light"/>
              </a:rPr>
              <a:t>/app/</a:t>
            </a:r>
            <a:r>
              <a:rPr lang="en-US" sz="600" noProof="0" dirty="0" err="1">
                <a:solidFill>
                  <a:schemeClr val="dk1"/>
                </a:solidFill>
                <a:latin typeface="Noto Sans Light"/>
                <a:ea typeface="Noto Sans Light"/>
                <a:cs typeface="Noto Sans Light"/>
                <a:sym typeface="Noto Sans Light"/>
              </a:rPr>
              <a:t>saladeprensa</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noticia</a:t>
            </a:r>
            <a:r>
              <a:rPr lang="en-US" sz="600" noProof="0" dirty="0">
                <a:solidFill>
                  <a:schemeClr val="dk1"/>
                </a:solidFill>
                <a:latin typeface="Noto Sans Light"/>
                <a:ea typeface="Noto Sans Light"/>
                <a:cs typeface="Noto Sans Light"/>
                <a:sym typeface="Noto Sans Light"/>
              </a:rPr>
              <a:t>/9587 and chrome-extension://</a:t>
            </a:r>
            <a:r>
              <a:rPr lang="en-US" sz="600" noProof="0" dirty="0" err="1">
                <a:solidFill>
                  <a:schemeClr val="dk1"/>
                </a:solidFill>
                <a:latin typeface="Noto Sans Light"/>
                <a:ea typeface="Noto Sans Light"/>
                <a:cs typeface="Noto Sans Light"/>
                <a:sym typeface="Noto Sans Light"/>
              </a:rPr>
              <a:t>efaidnbmnnnibpcajpcglclefindmkaj</a:t>
            </a:r>
            <a:r>
              <a:rPr lang="en-US" sz="600" noProof="0" dirty="0">
                <a:solidFill>
                  <a:schemeClr val="dk1"/>
                </a:solidFill>
                <a:latin typeface="Noto Sans Light"/>
                <a:ea typeface="Noto Sans Light"/>
                <a:cs typeface="Noto Sans Light"/>
                <a:sym typeface="Noto Sans Light"/>
              </a:rPr>
              <a:t>/https://</a:t>
            </a:r>
            <a:r>
              <a:rPr lang="en-US" sz="600" noProof="0" dirty="0" err="1">
                <a:solidFill>
                  <a:schemeClr val="dk1"/>
                </a:solidFill>
                <a:latin typeface="Noto Sans Light"/>
                <a:ea typeface="Noto Sans Light"/>
                <a:cs typeface="Noto Sans Light"/>
                <a:sym typeface="Noto Sans Light"/>
              </a:rPr>
              <a:t>www.inegi.org.mx</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contenidos</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programas</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ensu</a:t>
            </a:r>
            <a:r>
              <a:rPr lang="en-US" sz="600" noProof="0" dirty="0">
                <a:solidFill>
                  <a:schemeClr val="dk1"/>
                </a:solidFill>
                <a:latin typeface="Noto Sans Light"/>
                <a:ea typeface="Noto Sans Light"/>
                <a:cs typeface="Noto Sans Light"/>
                <a:sym typeface="Noto Sans Light"/>
              </a:rPr>
              <a:t>/doc/ensu2018_diciembre_presentacion_ejecutiva.pdf</a:t>
            </a:r>
            <a:endParaRPr lang="en-US" noProof="0" dirty="0"/>
          </a:p>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 2/ Presidencia de la República, Informe de </a:t>
            </a:r>
            <a:r>
              <a:rPr lang="en-US" sz="600" noProof="0" dirty="0" err="1">
                <a:solidFill>
                  <a:schemeClr val="dk1"/>
                </a:solidFill>
                <a:latin typeface="Noto Sans Light"/>
                <a:ea typeface="Noto Sans Light"/>
                <a:cs typeface="Noto Sans Light"/>
                <a:sym typeface="Noto Sans Light"/>
              </a:rPr>
              <a:t>Seguridad</a:t>
            </a:r>
            <a:r>
              <a:rPr lang="en-US" sz="600" noProof="0" dirty="0">
                <a:solidFill>
                  <a:schemeClr val="dk1"/>
                </a:solidFill>
                <a:latin typeface="Noto Sans Light"/>
                <a:ea typeface="Noto Sans Light"/>
                <a:cs typeface="Noto Sans Light"/>
                <a:sym typeface="Noto Sans Light"/>
              </a:rPr>
              <a:t> 25 de </a:t>
            </a:r>
            <a:r>
              <a:rPr lang="en-US" sz="600" noProof="0" dirty="0" err="1">
                <a:solidFill>
                  <a:schemeClr val="dk1"/>
                </a:solidFill>
                <a:latin typeface="Noto Sans Light"/>
                <a:ea typeface="Noto Sans Light"/>
                <a:cs typeface="Noto Sans Light"/>
                <a:sym typeface="Noto Sans Light"/>
              </a:rPr>
              <a:t>marzo</a:t>
            </a:r>
            <a:r>
              <a:rPr lang="en-US" sz="600" noProof="0" dirty="0">
                <a:solidFill>
                  <a:schemeClr val="dk1"/>
                </a:solidFill>
                <a:latin typeface="Noto Sans Light"/>
                <a:ea typeface="Noto Sans Light"/>
                <a:cs typeface="Noto Sans Light"/>
                <a:sym typeface="Noto Sans Light"/>
              </a:rPr>
              <a:t> de 2025, accessed March 31, 2025, https://</a:t>
            </a:r>
            <a:r>
              <a:rPr lang="en-US" sz="600" noProof="0" dirty="0" err="1">
                <a:solidFill>
                  <a:schemeClr val="dk1"/>
                </a:solidFill>
                <a:latin typeface="Noto Sans Light"/>
                <a:ea typeface="Noto Sans Light"/>
                <a:cs typeface="Noto Sans Light"/>
                <a:sym typeface="Noto Sans Light"/>
              </a:rPr>
              <a:t>www.gob.mx</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presidencia</a:t>
            </a:r>
            <a:r>
              <a:rPr lang="en-US" sz="600" noProof="0" dirty="0">
                <a:solidFill>
                  <a:schemeClr val="dk1"/>
                </a:solidFill>
                <a:latin typeface="Noto Sans Light"/>
                <a:ea typeface="Noto Sans Light"/>
                <a:cs typeface="Noto Sans Light"/>
                <a:sym typeface="Noto Sans Light"/>
              </a:rPr>
              <a:t>/es/</a:t>
            </a:r>
            <a:r>
              <a:rPr lang="en-US" sz="600" noProof="0" dirty="0" err="1">
                <a:solidFill>
                  <a:schemeClr val="dk1"/>
                </a:solidFill>
                <a:latin typeface="Noto Sans Light"/>
                <a:ea typeface="Noto Sans Light"/>
                <a:cs typeface="Noto Sans Light"/>
                <a:sym typeface="Noto Sans Light"/>
              </a:rPr>
              <a:t>articulos</a:t>
            </a:r>
            <a:r>
              <a:rPr lang="en-US" sz="600" noProof="0" dirty="0">
                <a:solidFill>
                  <a:schemeClr val="dk1"/>
                </a:solidFill>
                <a:latin typeface="Noto Sans Light"/>
                <a:ea typeface="Noto Sans Light"/>
                <a:cs typeface="Noto Sans Light"/>
                <a:sym typeface="Noto Sans Light"/>
              </a:rPr>
              <a:t>/version-estenografica-conferencia-de-prensa-de-la-presidenta-claudia-sheinbaum-pardo-del-25-de-marzo-de-2025 </a:t>
            </a:r>
            <a:endParaRPr lang="en-US" noProof="0" dirty="0"/>
          </a:p>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3/  Presidencia de la República, Informe de </a:t>
            </a:r>
            <a:r>
              <a:rPr lang="en-US" sz="600" noProof="0" dirty="0" err="1">
                <a:solidFill>
                  <a:schemeClr val="dk1"/>
                </a:solidFill>
                <a:latin typeface="Noto Sans Light"/>
                <a:ea typeface="Noto Sans Light"/>
                <a:cs typeface="Noto Sans Light"/>
                <a:sym typeface="Noto Sans Light"/>
              </a:rPr>
              <a:t>seguridad</a:t>
            </a:r>
            <a:r>
              <a:rPr lang="en-US" sz="600" noProof="0" dirty="0">
                <a:solidFill>
                  <a:schemeClr val="dk1"/>
                </a:solidFill>
                <a:latin typeface="Noto Sans Light"/>
                <a:ea typeface="Noto Sans Light"/>
                <a:cs typeface="Noto Sans Light"/>
                <a:sym typeface="Noto Sans Light"/>
              </a:rPr>
              <a:t> 9 de </a:t>
            </a:r>
            <a:r>
              <a:rPr lang="en-US" sz="600" noProof="0" dirty="0" err="1">
                <a:solidFill>
                  <a:schemeClr val="dk1"/>
                </a:solidFill>
                <a:latin typeface="Noto Sans Light"/>
                <a:ea typeface="Noto Sans Light"/>
                <a:cs typeface="Noto Sans Light"/>
                <a:sym typeface="Noto Sans Light"/>
              </a:rPr>
              <a:t>enero</a:t>
            </a:r>
            <a:r>
              <a:rPr lang="en-US" sz="600" noProof="0" dirty="0">
                <a:solidFill>
                  <a:schemeClr val="dk1"/>
                </a:solidFill>
                <a:latin typeface="Noto Sans Light"/>
                <a:ea typeface="Noto Sans Light"/>
                <a:cs typeface="Noto Sans Light"/>
                <a:sym typeface="Noto Sans Light"/>
              </a:rPr>
              <a:t> 2025, accessed March 31, 2025, https://</a:t>
            </a:r>
            <a:r>
              <a:rPr lang="en-US" sz="600" noProof="0" dirty="0" err="1">
                <a:solidFill>
                  <a:schemeClr val="dk1"/>
                </a:solidFill>
                <a:latin typeface="Noto Sans Light"/>
                <a:ea typeface="Noto Sans Light"/>
                <a:cs typeface="Noto Sans Light"/>
                <a:sym typeface="Noto Sans Light"/>
              </a:rPr>
              <a:t>www.gob.mx</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presidencia</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articulos</a:t>
            </a:r>
            <a:r>
              <a:rPr lang="en-US" sz="600" noProof="0" dirty="0">
                <a:solidFill>
                  <a:schemeClr val="dk1"/>
                </a:solidFill>
                <a:latin typeface="Noto Sans Light"/>
                <a:ea typeface="Noto Sans Light"/>
                <a:cs typeface="Noto Sans Light"/>
                <a:sym typeface="Noto Sans Light"/>
              </a:rPr>
              <a:t>/version-estenografica-conferencia-de-prensa-de-la-presidenta-claudia-sheinbaum-pardo-del-9-de-enero-de-2025-387640 </a:t>
            </a:r>
            <a:endParaRPr lang="en-US" noProof="0" dirty="0"/>
          </a:p>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4/ </a:t>
            </a:r>
            <a:r>
              <a:rPr lang="en-US" sz="600" noProof="0" dirty="0" err="1">
                <a:solidFill>
                  <a:schemeClr val="dk1"/>
                </a:solidFill>
                <a:latin typeface="Noto Sans Light"/>
                <a:ea typeface="Noto Sans Light"/>
                <a:cs typeface="Noto Sans Light"/>
                <a:sym typeface="Noto Sans Light"/>
              </a:rPr>
              <a:t>Sondeo</a:t>
            </a:r>
            <a:r>
              <a:rPr lang="en-US" sz="600" noProof="0" dirty="0">
                <a:solidFill>
                  <a:schemeClr val="dk1"/>
                </a:solidFill>
                <a:latin typeface="Noto Sans Light"/>
                <a:ea typeface="Noto Sans Light"/>
                <a:cs typeface="Noto Sans Light"/>
                <a:sym typeface="Noto Sans Light"/>
              </a:rPr>
              <a:t> de </a:t>
            </a:r>
            <a:r>
              <a:rPr lang="en-US" sz="600" noProof="0" dirty="0" err="1">
                <a:solidFill>
                  <a:schemeClr val="dk1"/>
                </a:solidFill>
                <a:latin typeface="Noto Sans Light"/>
                <a:ea typeface="Noto Sans Light"/>
                <a:cs typeface="Noto Sans Light"/>
                <a:sym typeface="Noto Sans Light"/>
              </a:rPr>
              <a:t>seguridad</a:t>
            </a:r>
            <a:r>
              <a:rPr lang="en-US" sz="600" noProof="0" dirty="0">
                <a:solidFill>
                  <a:schemeClr val="dk1"/>
                </a:solidFill>
                <a:latin typeface="Noto Sans Light"/>
                <a:ea typeface="Noto Sans Light"/>
                <a:cs typeface="Noto Sans Light"/>
                <a:sym typeface="Noto Sans Light"/>
              </a:rPr>
              <a:t> Empresarial AMCHAM, accessed March 31, 2025, https://</a:t>
            </a:r>
            <a:r>
              <a:rPr lang="en-US" sz="600" noProof="0" dirty="0" err="1">
                <a:solidFill>
                  <a:schemeClr val="dk1"/>
                </a:solidFill>
                <a:latin typeface="Noto Sans Light"/>
                <a:ea typeface="Noto Sans Light"/>
                <a:cs typeface="Noto Sans Light"/>
                <a:sym typeface="Noto Sans Light"/>
              </a:rPr>
              <a:t>amcham.org.mx</a:t>
            </a:r>
            <a:r>
              <a:rPr lang="en-US" sz="600" noProof="0" dirty="0">
                <a:solidFill>
                  <a:schemeClr val="dk1"/>
                </a:solidFill>
                <a:latin typeface="Noto Sans Light"/>
                <a:ea typeface="Noto Sans Light"/>
                <a:cs typeface="Noto Sans Light"/>
                <a:sym typeface="Noto Sans Light"/>
              </a:rPr>
              <a:t>/files/</a:t>
            </a:r>
            <a:r>
              <a:rPr lang="en-US" sz="600" noProof="0" dirty="0" err="1">
                <a:solidFill>
                  <a:schemeClr val="dk1"/>
                </a:solidFill>
                <a:latin typeface="Noto Sans Light"/>
                <a:ea typeface="Noto Sans Light"/>
                <a:cs typeface="Noto Sans Light"/>
                <a:sym typeface="Noto Sans Light"/>
              </a:rPr>
              <a:t>Envios</a:t>
            </a:r>
            <a:r>
              <a:rPr lang="en-US" sz="600" noProof="0" dirty="0">
                <a:solidFill>
                  <a:schemeClr val="dk1"/>
                </a:solidFill>
                <a:latin typeface="Noto Sans Light"/>
                <a:ea typeface="Noto Sans Light"/>
                <a:cs typeface="Noto Sans Light"/>
                <a:sym typeface="Noto Sans Light"/>
              </a:rPr>
              <a:t>/Eventos24/</a:t>
            </a:r>
            <a:r>
              <a:rPr lang="en-US" sz="600" noProof="0" dirty="0" err="1">
                <a:solidFill>
                  <a:schemeClr val="dk1"/>
                </a:solidFill>
                <a:latin typeface="Noto Sans Light"/>
                <a:ea typeface="Noto Sans Light"/>
                <a:cs typeface="Noto Sans Light"/>
                <a:sym typeface="Noto Sans Light"/>
              </a:rPr>
              <a:t>Sondeo</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KitAliados</a:t>
            </a:r>
            <a:r>
              <a:rPr lang="en-US" sz="600" noProof="0" dirty="0">
                <a:solidFill>
                  <a:schemeClr val="dk1"/>
                </a:solidFill>
                <a:latin typeface="Noto Sans Light"/>
                <a:ea typeface="Noto Sans Light"/>
                <a:cs typeface="Noto Sans Light"/>
                <a:sym typeface="Noto Sans Light"/>
              </a:rPr>
              <a:t>/10o_Sondeo_de_Seguridad_Empresarial_AMCHAM.pdf </a:t>
            </a:r>
            <a:endParaRPr lang="en-US" noProof="0" dirty="0"/>
          </a:p>
          <a:p>
            <a:pPr marL="0" marR="0" lvl="0" indent="0" algn="l" rtl="0">
              <a:spcBef>
                <a:spcPts val="0"/>
              </a:spcBef>
              <a:spcAft>
                <a:spcPts val="0"/>
              </a:spcAft>
              <a:buClr>
                <a:schemeClr val="dk1"/>
              </a:buClr>
              <a:buSzPts val="600"/>
              <a:buFont typeface="Noto Sans Light"/>
              <a:buNone/>
            </a:pPr>
            <a:r>
              <a:rPr lang="en-US" sz="600" noProof="0" dirty="0">
                <a:solidFill>
                  <a:schemeClr val="dk1"/>
                </a:solidFill>
                <a:latin typeface="Noto Sans Light"/>
                <a:ea typeface="Noto Sans Light"/>
                <a:cs typeface="Noto Sans Light"/>
                <a:sym typeface="Noto Sans Light"/>
              </a:rPr>
              <a:t>5/ </a:t>
            </a:r>
            <a:r>
              <a:rPr lang="en-US" sz="600" noProof="0" dirty="0" err="1">
                <a:solidFill>
                  <a:schemeClr val="dk1"/>
                </a:solidFill>
                <a:latin typeface="Noto Sans Light"/>
                <a:ea typeface="Noto Sans Light"/>
                <a:cs typeface="Noto Sans Light"/>
                <a:sym typeface="Noto Sans Light"/>
              </a:rPr>
              <a:t>Comunicado</a:t>
            </a:r>
            <a:r>
              <a:rPr lang="en-US" sz="600" noProof="0" dirty="0">
                <a:solidFill>
                  <a:schemeClr val="dk1"/>
                </a:solidFill>
                <a:latin typeface="Noto Sans Light"/>
                <a:ea typeface="Noto Sans Light"/>
                <a:cs typeface="Noto Sans Light"/>
                <a:sym typeface="Noto Sans Light"/>
              </a:rPr>
              <a:t> 2940 Policía </a:t>
            </a:r>
            <a:r>
              <a:rPr lang="en-US" sz="600" noProof="0" dirty="0" err="1">
                <a:solidFill>
                  <a:schemeClr val="dk1"/>
                </a:solidFill>
                <a:latin typeface="Noto Sans Light"/>
                <a:ea typeface="Noto Sans Light"/>
                <a:cs typeface="Noto Sans Light"/>
                <a:sym typeface="Noto Sans Light"/>
              </a:rPr>
              <a:t>Turística</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noviembre</a:t>
            </a:r>
            <a:r>
              <a:rPr lang="en-US" sz="600" noProof="0" dirty="0">
                <a:solidFill>
                  <a:schemeClr val="dk1"/>
                </a:solidFill>
                <a:latin typeface="Noto Sans Light"/>
                <a:ea typeface="Noto Sans Light"/>
                <a:cs typeface="Noto Sans Light"/>
                <a:sym typeface="Noto Sans Light"/>
              </a:rPr>
              <a:t> 2022, accessed March 31, 2025, https://</a:t>
            </a:r>
            <a:r>
              <a:rPr lang="en-US" sz="600" noProof="0" dirty="0" err="1">
                <a:solidFill>
                  <a:schemeClr val="dk1"/>
                </a:solidFill>
                <a:latin typeface="Noto Sans Light"/>
                <a:ea typeface="Noto Sans Light"/>
                <a:cs typeface="Noto Sans Light"/>
                <a:sym typeface="Noto Sans Light"/>
              </a:rPr>
              <a:t>www.ssc.cdmx.gob.mx</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comunicacion</a:t>
            </a:r>
            <a:r>
              <a:rPr lang="en-US" sz="600" noProof="0" dirty="0">
                <a:solidFill>
                  <a:schemeClr val="dk1"/>
                </a:solidFill>
                <a:latin typeface="Noto Sans Light"/>
                <a:ea typeface="Noto Sans Light"/>
                <a:cs typeface="Noto Sans Light"/>
                <a:sym typeface="Noto Sans Light"/>
              </a:rPr>
              <a:t>/nota/2940-la-policia-turistica-de-la-ssc-celebro-su-tercer-aniversario-de-brindar-auxilio-visitantes-nacionales-y-extranjeros-en-la-ciudad-de-mexico#:~:text=Asimismo%2C%20destac%C3%B3%20que%20la%20unidad,la%20ciudad%3A%20centro%2C%20sur%20y </a:t>
            </a:r>
          </a:p>
          <a:p>
            <a:pPr marL="0" marR="0" lvl="0" indent="0" algn="l" rtl="0">
              <a:spcBef>
                <a:spcPts val="0"/>
              </a:spcBef>
              <a:spcAft>
                <a:spcPts val="0"/>
              </a:spcAft>
              <a:buClr>
                <a:schemeClr val="dk1"/>
              </a:buClr>
              <a:buSzPts val="600"/>
              <a:buFont typeface="Noto Sans Light"/>
              <a:buNone/>
            </a:pPr>
            <a:r>
              <a:rPr lang="en-US" sz="600" noProof="0" dirty="0">
                <a:solidFill>
                  <a:schemeClr val="dk1"/>
                </a:solidFill>
                <a:latin typeface="Noto Sans Light"/>
                <a:ea typeface="Noto Sans Light"/>
                <a:cs typeface="Noto Sans Light"/>
                <a:sym typeface="Noto Sans Light"/>
              </a:rPr>
              <a:t>6/ Censo Nacional de </a:t>
            </a:r>
            <a:r>
              <a:rPr lang="en-US" sz="600" noProof="0" dirty="0" err="1">
                <a:solidFill>
                  <a:schemeClr val="dk1"/>
                </a:solidFill>
                <a:latin typeface="Noto Sans Light"/>
                <a:ea typeface="Noto Sans Light"/>
                <a:cs typeface="Noto Sans Light"/>
                <a:sym typeface="Noto Sans Light"/>
              </a:rPr>
              <a:t>Seguridad</a:t>
            </a:r>
            <a:r>
              <a:rPr lang="en-US" sz="600" noProof="0" dirty="0">
                <a:solidFill>
                  <a:schemeClr val="dk1"/>
                </a:solidFill>
                <a:latin typeface="Noto Sans Light"/>
                <a:ea typeface="Noto Sans Light"/>
                <a:cs typeface="Noto Sans Light"/>
                <a:sym typeface="Noto Sans Light"/>
              </a:rPr>
              <a:t> Pública Estatal, accessed March 31, 2025, https://</a:t>
            </a:r>
            <a:r>
              <a:rPr lang="en-US" sz="600" noProof="0" dirty="0" err="1">
                <a:solidFill>
                  <a:schemeClr val="dk1"/>
                </a:solidFill>
                <a:latin typeface="Noto Sans Light"/>
                <a:ea typeface="Noto Sans Light"/>
                <a:cs typeface="Noto Sans Light"/>
                <a:sym typeface="Noto Sans Light"/>
              </a:rPr>
              <a:t>www.inegi.org.mx</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programas</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cnspe</a:t>
            </a:r>
            <a:r>
              <a:rPr lang="en-US" sz="600" noProof="0" dirty="0">
                <a:solidFill>
                  <a:schemeClr val="dk1"/>
                </a:solidFill>
                <a:latin typeface="Noto Sans Light"/>
                <a:ea typeface="Noto Sans Light"/>
                <a:cs typeface="Noto Sans Light"/>
                <a:sym typeface="Noto Sans Light"/>
              </a:rPr>
              <a:t>/2024/ </a:t>
            </a:r>
          </a:p>
        </p:txBody>
      </p:sp>
      <p:sp>
        <p:nvSpPr>
          <p:cNvPr id="3" name="Google Shape;223;p4">
            <a:extLst>
              <a:ext uri="{FF2B5EF4-FFF2-40B4-BE49-F238E27FC236}">
                <a16:creationId xmlns:a16="http://schemas.microsoft.com/office/drawing/2014/main" id="{285E034C-8281-4A22-E943-3678920227C9}"/>
              </a:ext>
            </a:extLst>
          </p:cNvPr>
          <p:cNvSpPr txBox="1"/>
          <p:nvPr/>
        </p:nvSpPr>
        <p:spPr>
          <a:xfrm>
            <a:off x="508590" y="307879"/>
            <a:ext cx="8093923" cy="954067"/>
          </a:xfrm>
          <a:prstGeom prst="rect">
            <a:avLst/>
          </a:prstGeom>
          <a:noFill/>
          <a:ln>
            <a:noFill/>
          </a:ln>
        </p:spPr>
        <p:txBody>
          <a:bodyPr spcFirstLastPara="1" wrap="square" lIns="91425" tIns="45700" rIns="91425" bIns="45700" anchor="t" anchorCtr="0">
            <a:spAutoFit/>
          </a:bodyPr>
          <a:lstStyle/>
          <a:p>
            <a:pPr lvl="0"/>
            <a:r>
              <a:rPr lang="en-US" sz="2800" b="1" noProof="0" dirty="0">
                <a:solidFill>
                  <a:srgbClr val="621333"/>
                </a:solidFill>
                <a:latin typeface="Patria Light" pitchFamily="2" charset="0"/>
              </a:rPr>
              <a:t>Strengthening Security </a:t>
            </a:r>
          </a:p>
          <a:p>
            <a:pPr lvl="0"/>
            <a:r>
              <a:rPr lang="en-US" sz="2800" b="1" noProof="0" dirty="0">
                <a:solidFill>
                  <a:srgbClr val="621333"/>
                </a:solidFill>
                <a:latin typeface="Patria Light" pitchFamily="2" charset="0"/>
              </a:rPr>
              <a:t>to Foster Investment Confidence</a:t>
            </a:r>
            <a:endParaRPr lang="en-US" sz="2800" b="1" baseline="30000" noProof="0" dirty="0">
              <a:solidFill>
                <a:srgbClr val="621333"/>
              </a:solidFill>
              <a:latin typeface="Patria Light"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66"/>
        <p:cNvGrpSpPr/>
        <p:nvPr/>
      </p:nvGrpSpPr>
      <p:grpSpPr>
        <a:xfrm>
          <a:off x="0" y="0"/>
          <a:ext cx="0" cy="0"/>
          <a:chOff x="0" y="0"/>
          <a:chExt cx="0" cy="0"/>
        </a:xfrm>
      </p:grpSpPr>
      <p:sp>
        <p:nvSpPr>
          <p:cNvPr id="567" name="Google Shape;567;p22"/>
          <p:cNvSpPr txBox="1">
            <a:spLocks noGrp="1"/>
          </p:cNvSpPr>
          <p:nvPr>
            <p:ph type="title"/>
          </p:nvPr>
        </p:nvSpPr>
        <p:spPr>
          <a:xfrm>
            <a:off x="6072783" y="786384"/>
            <a:ext cx="5720080" cy="206681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E152E"/>
              </a:buClr>
              <a:buSzPts val="4400"/>
              <a:buFont typeface="Montserrat SemiBold"/>
              <a:buNone/>
            </a:pPr>
            <a:r>
              <a:rPr lang="en-US" sz="3600" b="1" i="0" u="none" strike="noStrike" cap="none" noProof="0" dirty="0">
                <a:solidFill>
                  <a:srgbClr val="691932"/>
                </a:solidFill>
                <a:latin typeface="Patria Light" pitchFamily="2" charset="0"/>
                <a:ea typeface="Arial"/>
                <a:cs typeface="Arial"/>
                <a:sym typeface="Arial"/>
              </a:rPr>
              <a:t>III. Economic Integration</a:t>
            </a:r>
            <a:endParaRPr lang="en-US" sz="3600" b="1" noProof="0" dirty="0">
              <a:solidFill>
                <a:srgbClr val="691932"/>
              </a:solidFill>
              <a:latin typeface="Patria Light" pitchFamily="2" charset="0"/>
              <a:ea typeface="Noto Sans"/>
              <a:cs typeface="Noto Sans"/>
              <a:sym typeface="Noto Sans"/>
            </a:endParaRPr>
          </a:p>
        </p:txBody>
      </p:sp>
      <p:cxnSp>
        <p:nvCxnSpPr>
          <p:cNvPr id="568" name="Google Shape;568;p22"/>
          <p:cNvCxnSpPr/>
          <p:nvPr/>
        </p:nvCxnSpPr>
        <p:spPr>
          <a:xfrm>
            <a:off x="6182139" y="2932043"/>
            <a:ext cx="6009861" cy="0"/>
          </a:xfrm>
          <a:prstGeom prst="straightConnector1">
            <a:avLst/>
          </a:prstGeom>
          <a:noFill/>
          <a:ln w="38100" cap="flat" cmpd="sng">
            <a:solidFill>
              <a:srgbClr val="B7903D"/>
            </a:solidFill>
            <a:prstDash val="solid"/>
            <a:miter lim="800000"/>
            <a:headEnd type="none" w="sm" len="sm"/>
            <a:tailEnd type="none" w="sm" len="sm"/>
          </a:ln>
        </p:spPr>
      </p:cxnSp>
      <p:pic>
        <p:nvPicPr>
          <p:cNvPr id="569" name="Google Shape;569;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8507" y="294583"/>
            <a:ext cx="4955968" cy="65215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6" name="Google Shape;576;p23"/>
          <p:cNvSpPr txBox="1"/>
          <p:nvPr/>
        </p:nvSpPr>
        <p:spPr>
          <a:xfrm>
            <a:off x="608635" y="1790045"/>
            <a:ext cx="5975512" cy="2431394"/>
          </a:xfrm>
          <a:prstGeom prst="rect">
            <a:avLst/>
          </a:prstGeom>
          <a:noFill/>
          <a:ln>
            <a:noFill/>
          </a:ln>
        </p:spPr>
        <p:txBody>
          <a:bodyPr spcFirstLastPara="1" wrap="square" lIns="91425" tIns="45700" rIns="91425" bIns="45700" anchor="t" anchorCtr="0">
            <a:spAutoFit/>
          </a:bodyPr>
          <a:lstStyle/>
          <a:p>
            <a:pPr marL="152400" marR="0" lvl="0" indent="0" algn="just" rtl="0">
              <a:spcBef>
                <a:spcPts val="0"/>
              </a:spcBef>
              <a:spcAft>
                <a:spcPts val="0"/>
              </a:spcAft>
              <a:buNone/>
            </a:pPr>
            <a:r>
              <a:rPr lang="en-US" sz="1600" noProof="0" dirty="0">
                <a:solidFill>
                  <a:srgbClr val="000000"/>
                </a:solidFill>
                <a:latin typeface="Noto Sans"/>
                <a:ea typeface="Noto Sans"/>
                <a:cs typeface="Noto Sans"/>
                <a:sym typeface="Noto Sans"/>
              </a:rPr>
              <a:t>BITs are international treaties designed with the purpose of promoting international investment flows and providing certainty to the operations carried out by foreign investors.</a:t>
            </a:r>
            <a:endParaRPr lang="en-US" noProof="0" dirty="0"/>
          </a:p>
          <a:p>
            <a:pPr marL="152400" marR="0" lvl="0" indent="0" algn="just" rtl="0">
              <a:spcBef>
                <a:spcPts val="0"/>
              </a:spcBef>
              <a:spcAft>
                <a:spcPts val="0"/>
              </a:spcAft>
              <a:buNone/>
            </a:pPr>
            <a:endParaRPr lang="en-US" sz="1600" noProof="0" dirty="0">
              <a:solidFill>
                <a:srgbClr val="000000"/>
              </a:solidFill>
              <a:latin typeface="Noto Sans"/>
              <a:ea typeface="Noto Sans"/>
              <a:cs typeface="Noto Sans"/>
              <a:sym typeface="Noto Sans"/>
            </a:endParaRPr>
          </a:p>
          <a:p>
            <a:pPr marL="152400" marR="0" lvl="0" indent="0" algn="just" rtl="0">
              <a:lnSpc>
                <a:spcPct val="150000"/>
              </a:lnSpc>
              <a:spcBef>
                <a:spcPts val="0"/>
              </a:spcBef>
              <a:spcAft>
                <a:spcPts val="0"/>
              </a:spcAft>
              <a:buNone/>
            </a:pPr>
            <a:r>
              <a:rPr lang="en-US" sz="1600" b="1" i="0" u="none" strike="noStrike" noProof="0" dirty="0">
                <a:solidFill>
                  <a:srgbClr val="000000"/>
                </a:solidFill>
                <a:latin typeface="Noto Sans"/>
                <a:ea typeface="Noto Sans"/>
                <a:cs typeface="Noto Sans"/>
                <a:sym typeface="Noto Sans"/>
              </a:rPr>
              <a:t>Key Benefits of BITs</a:t>
            </a:r>
            <a:endParaRPr lang="en-US" noProof="0" dirty="0"/>
          </a:p>
          <a:p>
            <a:pPr marL="495300" marR="0" lvl="0" indent="-342900" algn="just" rtl="0">
              <a:spcBef>
                <a:spcPts val="0"/>
              </a:spcBef>
              <a:spcAft>
                <a:spcPts val="0"/>
              </a:spcAft>
              <a:buClr>
                <a:srgbClr val="404041"/>
              </a:buClr>
              <a:buSzPts val="1200"/>
              <a:buFont typeface="Arial"/>
              <a:buAutoNum type="arabicPeriod"/>
            </a:pPr>
            <a:r>
              <a:rPr lang="en-US" sz="1600" noProof="0" dirty="0">
                <a:solidFill>
                  <a:schemeClr val="dk1"/>
                </a:solidFill>
                <a:latin typeface="Noto Sans"/>
                <a:ea typeface="Noto Sans"/>
                <a:cs typeface="Noto Sans"/>
                <a:sym typeface="Noto Sans"/>
              </a:rPr>
              <a:t>Level playing field for competition.</a:t>
            </a:r>
            <a:endParaRPr lang="en-US" noProof="0" dirty="0"/>
          </a:p>
          <a:p>
            <a:pPr marL="495300" marR="0" lvl="0" indent="-342900" algn="just" rtl="0">
              <a:spcBef>
                <a:spcPts val="0"/>
              </a:spcBef>
              <a:spcAft>
                <a:spcPts val="0"/>
              </a:spcAft>
              <a:buClr>
                <a:srgbClr val="404041"/>
              </a:buClr>
              <a:buSzPts val="1200"/>
              <a:buFont typeface="Arial"/>
              <a:buAutoNum type="arabicPeriod"/>
            </a:pPr>
            <a:r>
              <a:rPr lang="en-US" sz="1600" noProof="0" dirty="0">
                <a:solidFill>
                  <a:schemeClr val="dk1"/>
                </a:solidFill>
                <a:latin typeface="Noto Sans"/>
                <a:ea typeface="Noto Sans"/>
                <a:cs typeface="Noto Sans"/>
                <a:sym typeface="Noto Sans"/>
              </a:rPr>
              <a:t>Legal protection for investors and investments.</a:t>
            </a:r>
            <a:endParaRPr lang="en-US" noProof="0" dirty="0"/>
          </a:p>
          <a:p>
            <a:pPr marL="495300" marR="0" lvl="0" indent="-342900" algn="just" rtl="0">
              <a:spcBef>
                <a:spcPts val="0"/>
              </a:spcBef>
              <a:spcAft>
                <a:spcPts val="0"/>
              </a:spcAft>
              <a:buClr>
                <a:srgbClr val="404041"/>
              </a:buClr>
              <a:buSzPts val="1200"/>
              <a:buFont typeface="Arial"/>
              <a:buAutoNum type="arabicPeriod"/>
            </a:pPr>
            <a:r>
              <a:rPr lang="en-US" sz="1600" noProof="0" dirty="0">
                <a:solidFill>
                  <a:schemeClr val="dk1"/>
                </a:solidFill>
                <a:latin typeface="Noto Sans"/>
                <a:ea typeface="Noto Sans"/>
                <a:cs typeface="Noto Sans"/>
                <a:sym typeface="Noto Sans"/>
              </a:rPr>
              <a:t>Guaranteed control over investments.</a:t>
            </a:r>
            <a:endParaRPr lang="en-US" noProof="0" dirty="0"/>
          </a:p>
          <a:p>
            <a:pPr marL="495300" marR="0" lvl="0" indent="-342900" algn="just" rtl="0">
              <a:spcBef>
                <a:spcPts val="0"/>
              </a:spcBef>
              <a:spcAft>
                <a:spcPts val="0"/>
              </a:spcAft>
              <a:buClr>
                <a:srgbClr val="404041"/>
              </a:buClr>
              <a:buSzPts val="1200"/>
              <a:buFont typeface="Arial"/>
              <a:buAutoNum type="arabicPeriod"/>
            </a:pPr>
            <a:r>
              <a:rPr lang="en-US" sz="1600" noProof="0" dirty="0">
                <a:solidFill>
                  <a:schemeClr val="dk1"/>
                </a:solidFill>
                <a:latin typeface="Noto Sans"/>
                <a:ea typeface="Noto Sans"/>
                <a:cs typeface="Noto Sans"/>
                <a:sym typeface="Noto Sans"/>
              </a:rPr>
              <a:t>Investor-State dispute resolution mechanism.</a:t>
            </a:r>
            <a:endParaRPr lang="en-US" noProof="0" dirty="0"/>
          </a:p>
        </p:txBody>
      </p:sp>
      <p:sp>
        <p:nvSpPr>
          <p:cNvPr id="577" name="Google Shape;577;p23"/>
          <p:cNvSpPr txBox="1"/>
          <p:nvPr/>
        </p:nvSpPr>
        <p:spPr>
          <a:xfrm>
            <a:off x="6854880" y="1602064"/>
            <a:ext cx="466205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noProof="0" dirty="0">
                <a:solidFill>
                  <a:schemeClr val="dk1"/>
                </a:solidFill>
                <a:latin typeface="Noto Sans"/>
                <a:ea typeface="Noto Sans"/>
                <a:cs typeface="Noto Sans"/>
                <a:sym typeface="Noto Sans"/>
              </a:rPr>
              <a:t>Figure 1. Countries with a BIT with Mexico (2025)</a:t>
            </a:r>
          </a:p>
        </p:txBody>
      </p:sp>
      <p:sp>
        <p:nvSpPr>
          <p:cNvPr id="578" name="Google Shape;578;p23"/>
          <p:cNvSpPr txBox="1"/>
          <p:nvPr/>
        </p:nvSpPr>
        <p:spPr>
          <a:xfrm>
            <a:off x="3237144" y="6227750"/>
            <a:ext cx="6002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United Nations Conference on Trade and Development, "International Investment Agreements Navigator," accessed January 6, 2025, https://</a:t>
            </a:r>
            <a:r>
              <a:rPr lang="en-US" sz="600" noProof="0" dirty="0" err="1">
                <a:solidFill>
                  <a:schemeClr val="dk1"/>
                </a:solidFill>
                <a:latin typeface="Noto Sans Light"/>
                <a:ea typeface="Noto Sans Light"/>
                <a:cs typeface="Noto Sans Light"/>
                <a:sym typeface="Noto Sans Light"/>
              </a:rPr>
              <a:t>investmentpolicy.unctad.org</a:t>
            </a:r>
            <a:r>
              <a:rPr lang="en-US" sz="600" noProof="0" dirty="0">
                <a:solidFill>
                  <a:schemeClr val="dk1"/>
                </a:solidFill>
                <a:latin typeface="Noto Sans Light"/>
                <a:ea typeface="Noto Sans Light"/>
                <a:cs typeface="Noto Sans Light"/>
                <a:sym typeface="Noto Sans Light"/>
              </a:rPr>
              <a:t>/international-investment-agreements/by-economy.</a:t>
            </a:r>
            <a:endParaRPr lang="en-US" noProof="0" dirty="0"/>
          </a:p>
        </p:txBody>
      </p:sp>
      <p:sp>
        <p:nvSpPr>
          <p:cNvPr id="579" name="Google Shape;579;p23"/>
          <p:cNvSpPr/>
          <p:nvPr/>
        </p:nvSpPr>
        <p:spPr>
          <a:xfrm>
            <a:off x="6952800" y="5404295"/>
            <a:ext cx="4930527" cy="241700"/>
          </a:xfrm>
          <a:prstGeom prst="rect">
            <a:avLst/>
          </a:prstGeom>
          <a:solidFill>
            <a:srgbClr val="FBFB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Arial"/>
              <a:ea typeface="Arial"/>
              <a:cs typeface="Arial"/>
              <a:sym typeface="Arial"/>
            </a:endParaRPr>
          </a:p>
        </p:txBody>
      </p:sp>
      <p:sp>
        <p:nvSpPr>
          <p:cNvPr id="580" name="Google Shape;580;p23"/>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27</a:t>
            </a:fld>
            <a:endParaRPr lang="en-US" noProof="0" dirty="0"/>
          </a:p>
        </p:txBody>
      </p:sp>
      <p:sp>
        <p:nvSpPr>
          <p:cNvPr id="581" name="Google Shape;581;p23"/>
          <p:cNvSpPr txBox="1"/>
          <p:nvPr/>
        </p:nvSpPr>
        <p:spPr>
          <a:xfrm>
            <a:off x="6584146" y="4954089"/>
            <a:ext cx="5203518"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00"/>
              <a:buFont typeface="Arial"/>
              <a:buNone/>
            </a:pPr>
            <a:r>
              <a:rPr lang="en-US" sz="900" b="0" i="0" u="none" strike="noStrike" cap="none" noProof="0" dirty="0">
                <a:solidFill>
                  <a:srgbClr val="000000"/>
                </a:solidFill>
                <a:latin typeface="Noto Sans"/>
                <a:ea typeface="Noto Sans"/>
                <a:cs typeface="Noto Sans"/>
                <a:sym typeface="Noto Sans"/>
              </a:rPr>
              <a:t>Argentina, Austria, Bahrain, Belarus, Belgium, China, Cuba, Czech Republic, Denmark, Finland, France, Germany, Greece, Hong Kong, Iceland, Italy, Kuwait, Luxembourg, Netherlands, Portugal, Singapore, Slovakia, South Korea, Spain, Sweden, Switzerland, Trinidad and Tobago, Turkey, United Arab Emirates, United Kingdom, and Uruguay.</a:t>
            </a:r>
            <a:endParaRPr lang="en-US" noProof="0" dirty="0"/>
          </a:p>
        </p:txBody>
      </p:sp>
      <p:sp>
        <p:nvSpPr>
          <p:cNvPr id="582" name="Google Shape;582;p23"/>
          <p:cNvSpPr/>
          <p:nvPr/>
        </p:nvSpPr>
        <p:spPr>
          <a:xfrm>
            <a:off x="608635" y="4557285"/>
            <a:ext cx="5473631" cy="932521"/>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95250" marR="0" lvl="1" indent="0" algn="ctr" rtl="0">
              <a:lnSpc>
                <a:spcPct val="109612"/>
              </a:lnSpc>
              <a:spcBef>
                <a:spcPts val="0"/>
              </a:spcBef>
              <a:spcAft>
                <a:spcPts val="0"/>
              </a:spcAft>
              <a:buNone/>
            </a:pPr>
            <a:r>
              <a:rPr lang="en-US" sz="1600" b="1" i="0" u="none" strike="noStrike" cap="none" noProof="0" dirty="0">
                <a:solidFill>
                  <a:srgbClr val="621333"/>
                </a:solidFill>
                <a:latin typeface="Noto Sans"/>
                <a:ea typeface="Noto Sans"/>
                <a:cs typeface="Noto Sans"/>
                <a:sym typeface="Noto Sans"/>
              </a:rPr>
              <a:t>Mexico has the 3rd highest number of active </a:t>
            </a:r>
            <a:br>
              <a:rPr lang="en-US" sz="1600" b="1" i="0" u="none" strike="noStrike" cap="none" noProof="0" dirty="0">
                <a:solidFill>
                  <a:srgbClr val="621333"/>
                </a:solidFill>
                <a:latin typeface="Noto Sans"/>
                <a:ea typeface="Noto Sans"/>
                <a:cs typeface="Noto Sans"/>
                <a:sym typeface="Noto Sans"/>
              </a:rPr>
            </a:br>
            <a:r>
              <a:rPr lang="en-US" sz="1600" b="1" i="0" u="none" strike="noStrike" cap="none" noProof="0" dirty="0">
                <a:solidFill>
                  <a:srgbClr val="621333"/>
                </a:solidFill>
                <a:latin typeface="Noto Sans"/>
                <a:ea typeface="Noto Sans"/>
                <a:cs typeface="Noto Sans"/>
                <a:sym typeface="Noto Sans"/>
              </a:rPr>
              <a:t>BITs in the Americas, leading North America </a:t>
            </a:r>
            <a:br>
              <a:rPr lang="en-US" sz="1600" b="1" i="0" u="none" strike="noStrike" cap="none" noProof="0" dirty="0">
                <a:solidFill>
                  <a:srgbClr val="621333"/>
                </a:solidFill>
                <a:latin typeface="Noto Sans"/>
                <a:ea typeface="Noto Sans"/>
                <a:cs typeface="Noto Sans"/>
                <a:sym typeface="Noto Sans"/>
              </a:rPr>
            </a:br>
            <a:r>
              <a:rPr lang="en-US" sz="1600" b="1" i="0" u="none" strike="noStrike" cap="none" noProof="0" dirty="0">
                <a:solidFill>
                  <a:srgbClr val="621333"/>
                </a:solidFill>
                <a:latin typeface="Noto Sans"/>
                <a:ea typeface="Noto Sans"/>
                <a:cs typeface="Noto Sans"/>
                <a:sym typeface="Noto Sans"/>
              </a:rPr>
              <a:t>and just behind Chile and Argentina.</a:t>
            </a:r>
            <a:endParaRPr lang="en-US" noProof="0" dirty="0"/>
          </a:p>
        </p:txBody>
      </p:sp>
      <p:pic>
        <p:nvPicPr>
          <p:cNvPr id="583" name="Google Shape;583;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DB127CAE-C950-922C-DC49-E837C61BF1DB}"/>
              </a:ext>
            </a:extLst>
          </p:cNvPr>
          <p:cNvSpPr txBox="1"/>
          <p:nvPr/>
        </p:nvSpPr>
        <p:spPr>
          <a:xfrm>
            <a:off x="508590" y="307879"/>
            <a:ext cx="8093923" cy="954067"/>
          </a:xfrm>
          <a:prstGeom prst="rect">
            <a:avLst/>
          </a:prstGeom>
          <a:noFill/>
          <a:ln>
            <a:noFill/>
          </a:ln>
        </p:spPr>
        <p:txBody>
          <a:bodyPr spcFirstLastPara="1" wrap="square" lIns="91425" tIns="45700" rIns="91425" bIns="45700" anchor="t" anchorCtr="0">
            <a:spAutoFit/>
          </a:bodyPr>
          <a:lstStyle/>
          <a:p>
            <a:pPr lvl="0"/>
            <a:r>
              <a:rPr lang="en-US" sz="2800" b="1" noProof="0" dirty="0">
                <a:solidFill>
                  <a:srgbClr val="621333"/>
                </a:solidFill>
                <a:latin typeface="Patria Light" pitchFamily="2" charset="0"/>
              </a:rPr>
              <a:t>30 Bilateral Investment </a:t>
            </a:r>
          </a:p>
          <a:p>
            <a:pPr lvl="0"/>
            <a:r>
              <a:rPr lang="en-US" sz="2800" b="1" noProof="0" dirty="0">
                <a:solidFill>
                  <a:srgbClr val="621333"/>
                </a:solidFill>
                <a:latin typeface="Patria Light" pitchFamily="2" charset="0"/>
              </a:rPr>
              <a:t>Treaties (BIT) with 31 Countries</a:t>
            </a:r>
            <a:r>
              <a:rPr lang="en-US" sz="2800" b="1" baseline="30000" noProof="0" dirty="0">
                <a:solidFill>
                  <a:srgbClr val="621333"/>
                </a:solidFill>
                <a:latin typeface="Patria Light" pitchFamily="2" charset="0"/>
              </a:rPr>
              <a:t>1</a:t>
            </a:r>
          </a:p>
        </p:txBody>
      </p:sp>
      <p:pic>
        <p:nvPicPr>
          <p:cNvPr id="7" name="Imagen 6">
            <a:extLst>
              <a:ext uri="{FF2B5EF4-FFF2-40B4-BE49-F238E27FC236}">
                <a16:creationId xmlns:a16="http://schemas.microsoft.com/office/drawing/2014/main" id="{2CE3C88E-1113-B335-A5C6-13E71688CA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7089" y="2030787"/>
            <a:ext cx="5477631" cy="328657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4"/>
          <p:cNvSpPr txBox="1"/>
          <p:nvPr/>
        </p:nvSpPr>
        <p:spPr>
          <a:xfrm>
            <a:off x="405948" y="2531517"/>
            <a:ext cx="5705725" cy="2554505"/>
          </a:xfrm>
          <a:prstGeom prst="rect">
            <a:avLst/>
          </a:prstGeom>
          <a:noFill/>
          <a:ln>
            <a:noFill/>
          </a:ln>
        </p:spPr>
        <p:txBody>
          <a:bodyPr spcFirstLastPara="1" wrap="square" lIns="91425" tIns="45700" rIns="91425" bIns="45700" anchor="t" anchorCtr="0">
            <a:spAutoFit/>
          </a:bodyPr>
          <a:lstStyle/>
          <a:p>
            <a:pPr marL="152400" marR="0" lvl="0" indent="0" algn="l" rtl="0">
              <a:spcBef>
                <a:spcPts val="0"/>
              </a:spcBef>
              <a:spcAft>
                <a:spcPts val="0"/>
              </a:spcAft>
              <a:buNone/>
            </a:pPr>
            <a:r>
              <a:rPr lang="en-US" sz="1600" b="1" i="0" u="none" strike="noStrike" noProof="0" dirty="0">
                <a:solidFill>
                  <a:srgbClr val="000000"/>
                </a:solidFill>
                <a:latin typeface="Noto Sans"/>
                <a:ea typeface="Noto Sans"/>
                <a:cs typeface="Noto Sans"/>
                <a:sym typeface="Noto Sans"/>
              </a:rPr>
              <a:t>Key Benefits of FTAs</a:t>
            </a:r>
          </a:p>
          <a:p>
            <a:pPr marL="152400" marR="0" lvl="0" indent="0" algn="l" rtl="0">
              <a:spcBef>
                <a:spcPts val="0"/>
              </a:spcBef>
              <a:spcAft>
                <a:spcPts val="0"/>
              </a:spcAft>
              <a:buNone/>
            </a:pPr>
            <a:endParaRPr lang="en-US" sz="1600" b="1" noProof="0" dirty="0">
              <a:solidFill>
                <a:schemeClr val="dk1"/>
              </a:solidFill>
              <a:latin typeface="Noto Sans"/>
              <a:ea typeface="Noto Sans"/>
              <a:cs typeface="Noto Sans"/>
              <a:sym typeface="Noto Sans"/>
            </a:endParaRPr>
          </a:p>
          <a:p>
            <a:pPr marL="495300" marR="0" lvl="0" indent="-342900" algn="l" rtl="0">
              <a:spcBef>
                <a:spcPts val="0"/>
              </a:spcBef>
              <a:spcAft>
                <a:spcPts val="0"/>
              </a:spcAft>
              <a:buClr>
                <a:srgbClr val="404041"/>
              </a:buClr>
              <a:buSzPts val="1200"/>
              <a:buFont typeface="Arial"/>
              <a:buAutoNum type="arabicPeriod"/>
            </a:pPr>
            <a:r>
              <a:rPr lang="en-US" sz="1600" noProof="0" dirty="0">
                <a:solidFill>
                  <a:schemeClr val="dk1"/>
                </a:solidFill>
                <a:latin typeface="Noto Sans"/>
                <a:ea typeface="Noto Sans"/>
                <a:cs typeface="Noto Sans"/>
                <a:sym typeface="Noto Sans"/>
              </a:rPr>
              <a:t>Connects Mexico to broader markets with reduced trade barriers.</a:t>
            </a:r>
            <a:endParaRPr lang="en-US" noProof="0" dirty="0"/>
          </a:p>
          <a:p>
            <a:pPr marL="495300" marR="0" lvl="0" indent="-342900" algn="l" rtl="0">
              <a:spcBef>
                <a:spcPts val="0"/>
              </a:spcBef>
              <a:spcAft>
                <a:spcPts val="0"/>
              </a:spcAft>
              <a:buClr>
                <a:srgbClr val="404041"/>
              </a:buClr>
              <a:buSzPts val="1200"/>
              <a:buFont typeface="Arial"/>
              <a:buAutoNum type="arabicPeriod"/>
            </a:pPr>
            <a:r>
              <a:rPr lang="en-US" sz="1600" noProof="0" dirty="0">
                <a:solidFill>
                  <a:schemeClr val="dk1"/>
                </a:solidFill>
                <a:latin typeface="Noto Sans"/>
                <a:ea typeface="Noto Sans"/>
                <a:cs typeface="Noto Sans"/>
                <a:sym typeface="Noto Sans"/>
              </a:rPr>
              <a:t>Enhances competitiveness for Mexican exports.</a:t>
            </a:r>
            <a:endParaRPr lang="en-US" noProof="0" dirty="0"/>
          </a:p>
          <a:p>
            <a:pPr marL="495300" marR="0" lvl="0" indent="-342900" algn="l" rtl="0">
              <a:spcBef>
                <a:spcPts val="0"/>
              </a:spcBef>
              <a:spcAft>
                <a:spcPts val="0"/>
              </a:spcAft>
              <a:buClr>
                <a:srgbClr val="404041"/>
              </a:buClr>
              <a:buSzPts val="1200"/>
              <a:buFont typeface="Arial"/>
              <a:buAutoNum type="arabicPeriod"/>
            </a:pPr>
            <a:r>
              <a:rPr lang="en-US" sz="1600" noProof="0" dirty="0">
                <a:solidFill>
                  <a:schemeClr val="dk1"/>
                </a:solidFill>
                <a:latin typeface="Noto Sans"/>
                <a:ea typeface="Noto Sans"/>
                <a:cs typeface="Noto Sans"/>
                <a:sym typeface="Noto Sans"/>
              </a:rPr>
              <a:t>Grants access to a wider variety of products and services.</a:t>
            </a:r>
            <a:endParaRPr lang="en-US" noProof="0" dirty="0"/>
          </a:p>
          <a:p>
            <a:pPr marL="495300" marR="0" lvl="0" indent="-342900" algn="l" rtl="0">
              <a:spcBef>
                <a:spcPts val="0"/>
              </a:spcBef>
              <a:spcAft>
                <a:spcPts val="0"/>
              </a:spcAft>
              <a:buClr>
                <a:srgbClr val="404041"/>
              </a:buClr>
              <a:buSzPts val="1200"/>
              <a:buFont typeface="Arial"/>
              <a:buAutoNum type="arabicPeriod"/>
            </a:pPr>
            <a:r>
              <a:rPr lang="en-US" sz="1600" noProof="0" dirty="0">
                <a:solidFill>
                  <a:schemeClr val="dk1"/>
                </a:solidFill>
                <a:latin typeface="Noto Sans"/>
                <a:ea typeface="Noto Sans"/>
                <a:cs typeface="Noto Sans"/>
                <a:sym typeface="Noto Sans"/>
              </a:rPr>
              <a:t>Promotes technology transfer and collaboration across sectors.</a:t>
            </a:r>
            <a:endParaRPr lang="en-US" noProof="0" dirty="0"/>
          </a:p>
          <a:p>
            <a:pPr marL="495300" marR="0" lvl="0" indent="-342900" algn="l" rtl="0">
              <a:spcBef>
                <a:spcPts val="0"/>
              </a:spcBef>
              <a:spcAft>
                <a:spcPts val="0"/>
              </a:spcAft>
              <a:buClr>
                <a:srgbClr val="404041"/>
              </a:buClr>
              <a:buSzPts val="1200"/>
              <a:buFont typeface="Arial"/>
              <a:buAutoNum type="arabicPeriod"/>
            </a:pPr>
            <a:r>
              <a:rPr lang="en-US" sz="1600" noProof="0" dirty="0">
                <a:solidFill>
                  <a:schemeClr val="dk1"/>
                </a:solidFill>
                <a:latin typeface="Noto Sans"/>
                <a:ea typeface="Noto Sans"/>
                <a:cs typeface="Noto Sans"/>
                <a:sym typeface="Noto Sans"/>
              </a:rPr>
              <a:t>Strengthens Mexico’s role in global value chains.</a:t>
            </a:r>
            <a:endParaRPr lang="en-US" noProof="0" dirty="0"/>
          </a:p>
        </p:txBody>
      </p:sp>
      <p:sp>
        <p:nvSpPr>
          <p:cNvPr id="589" name="Google Shape;589;p24"/>
          <p:cNvSpPr txBox="1"/>
          <p:nvPr/>
        </p:nvSpPr>
        <p:spPr>
          <a:xfrm>
            <a:off x="6976273" y="1608810"/>
            <a:ext cx="441499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noProof="0" dirty="0">
                <a:solidFill>
                  <a:schemeClr val="dk1"/>
                </a:solidFill>
                <a:latin typeface="Noto Sans"/>
                <a:ea typeface="Noto Sans"/>
                <a:cs typeface="Noto Sans"/>
                <a:sym typeface="Noto Sans"/>
              </a:rPr>
              <a:t>Figure 1. Countries with FTA with Mexico (2025)</a:t>
            </a:r>
          </a:p>
        </p:txBody>
      </p:sp>
      <p:sp>
        <p:nvSpPr>
          <p:cNvPr id="590" name="Google Shape;590;p24"/>
          <p:cNvSpPr txBox="1"/>
          <p:nvPr/>
        </p:nvSpPr>
        <p:spPr>
          <a:xfrm>
            <a:off x="3242169" y="6227750"/>
            <a:ext cx="672056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a:t>
            </a:r>
            <a:r>
              <a:rPr lang="en-US" sz="600" noProof="0" dirty="0" err="1">
                <a:solidFill>
                  <a:schemeClr val="dk1"/>
                </a:solidFill>
                <a:latin typeface="Noto Sans Light"/>
                <a:ea typeface="Noto Sans Light"/>
                <a:cs typeface="Noto Sans Light"/>
                <a:sym typeface="Noto Sans Light"/>
              </a:rPr>
              <a:t>Secretaría</a:t>
            </a:r>
            <a:r>
              <a:rPr lang="en-US" sz="600" noProof="0" dirty="0">
                <a:solidFill>
                  <a:schemeClr val="dk1"/>
                </a:solidFill>
                <a:latin typeface="Noto Sans Light"/>
                <a:ea typeface="Noto Sans Light"/>
                <a:cs typeface="Noto Sans Light"/>
                <a:sym typeface="Noto Sans Light"/>
              </a:rPr>
              <a:t> de Economía, "</a:t>
            </a:r>
            <a:r>
              <a:rPr lang="en-US" sz="600" noProof="0" dirty="0" err="1">
                <a:solidFill>
                  <a:schemeClr val="dk1"/>
                </a:solidFill>
                <a:latin typeface="Noto Sans Light"/>
                <a:ea typeface="Noto Sans Light"/>
                <a:cs typeface="Noto Sans Light"/>
                <a:sym typeface="Noto Sans Light"/>
              </a:rPr>
              <a:t>Invierte</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en</a:t>
            </a:r>
            <a:r>
              <a:rPr lang="en-US" sz="600" noProof="0" dirty="0">
                <a:solidFill>
                  <a:schemeClr val="dk1"/>
                </a:solidFill>
                <a:latin typeface="Noto Sans Light"/>
                <a:ea typeface="Noto Sans Light"/>
                <a:cs typeface="Noto Sans Light"/>
                <a:sym typeface="Noto Sans Light"/>
              </a:rPr>
              <a:t> México: El </a:t>
            </a:r>
            <a:r>
              <a:rPr lang="en-US" sz="600" noProof="0" dirty="0" err="1">
                <a:solidFill>
                  <a:schemeClr val="dk1"/>
                </a:solidFill>
                <a:latin typeface="Noto Sans Light"/>
                <a:ea typeface="Noto Sans Light"/>
                <a:cs typeface="Noto Sans Light"/>
                <a:sym typeface="Noto Sans Light"/>
              </a:rPr>
              <a:t>momento</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mexicano</a:t>
            </a:r>
            <a:r>
              <a:rPr lang="en-US" sz="600" noProof="0" dirty="0">
                <a:solidFill>
                  <a:schemeClr val="dk1"/>
                </a:solidFill>
                <a:latin typeface="Noto Sans Light"/>
                <a:ea typeface="Noto Sans Light"/>
                <a:cs typeface="Noto Sans Light"/>
                <a:sym typeface="Noto Sans Light"/>
              </a:rPr>
              <a:t>," published September 2024, accessed January 6, 2025, https://</a:t>
            </a:r>
            <a:r>
              <a:rPr lang="en-US" sz="600" noProof="0" dirty="0" err="1">
                <a:solidFill>
                  <a:schemeClr val="dk1"/>
                </a:solidFill>
                <a:latin typeface="Noto Sans Light"/>
                <a:ea typeface="Noto Sans Light"/>
                <a:cs typeface="Noto Sans Light"/>
                <a:sym typeface="Noto Sans Light"/>
              </a:rPr>
              <a:t>www.gob.mx</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cms</a:t>
            </a:r>
            <a:r>
              <a:rPr lang="en-US" sz="600" noProof="0" dirty="0">
                <a:solidFill>
                  <a:schemeClr val="dk1"/>
                </a:solidFill>
                <a:latin typeface="Noto Sans Light"/>
                <a:ea typeface="Noto Sans Light"/>
                <a:cs typeface="Noto Sans Light"/>
                <a:sym typeface="Noto Sans Light"/>
              </a:rPr>
              <a:t>/uploads/attachment/file/947098/Inversion_2da_version_ESP_a.pdf.</a:t>
            </a:r>
            <a:endParaRPr lang="en-US" noProof="0" dirty="0"/>
          </a:p>
        </p:txBody>
      </p:sp>
      <p:sp>
        <p:nvSpPr>
          <p:cNvPr id="592" name="Google Shape;592;p24"/>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28</a:t>
            </a:fld>
            <a:endParaRPr lang="en-US" noProof="0" dirty="0"/>
          </a:p>
        </p:txBody>
      </p:sp>
      <p:pic>
        <p:nvPicPr>
          <p:cNvPr id="594" name="Google Shape;594;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68A056BB-DA62-EB6D-5C93-C8A2605769B1}"/>
              </a:ext>
            </a:extLst>
          </p:cNvPr>
          <p:cNvSpPr txBox="1"/>
          <p:nvPr/>
        </p:nvSpPr>
        <p:spPr>
          <a:xfrm>
            <a:off x="508590" y="307879"/>
            <a:ext cx="8093923" cy="18650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114929"/>
              </a:buClr>
              <a:buSzPts val="1100"/>
              <a:buFont typeface="Arial"/>
              <a:buNone/>
              <a:tabLst/>
              <a:defRPr/>
            </a:pPr>
            <a:r>
              <a:rPr kumimoji="0" lang="en-US" sz="2800" b="1" i="0" u="none" strike="noStrike" kern="0" cap="none" spc="0" normalizeH="0" baseline="0" noProof="0" dirty="0">
                <a:ln>
                  <a:noFill/>
                </a:ln>
                <a:solidFill>
                  <a:srgbClr val="621333"/>
                </a:solidFill>
                <a:effectLst/>
                <a:uLnTx/>
                <a:uFillTx/>
                <a:latin typeface="Patria Light" pitchFamily="2" charset="0"/>
                <a:cs typeface="Arial"/>
                <a:sym typeface="Arial"/>
              </a:rPr>
              <a:t>Mexico's Free Trade </a:t>
            </a:r>
            <a:endParaRPr lang="en-US" noProof="0" dirty="0">
              <a:latin typeface="Patria Light" pitchFamily="2" charset="0"/>
            </a:endParaRPr>
          </a:p>
          <a:p>
            <a:pPr marL="0" marR="0" lvl="0" indent="0" algn="l" defTabSz="914400" rtl="0" eaLnBrk="1" fontAlgn="auto" latinLnBrk="0" hangingPunct="1">
              <a:lnSpc>
                <a:spcPct val="120000"/>
              </a:lnSpc>
              <a:spcBef>
                <a:spcPts val="0"/>
              </a:spcBef>
              <a:spcAft>
                <a:spcPts val="0"/>
              </a:spcAft>
              <a:buClr>
                <a:srgbClr val="114929"/>
              </a:buClr>
              <a:buSzPts val="1100"/>
              <a:buFont typeface="Arial"/>
              <a:buNone/>
              <a:tabLst/>
              <a:defRPr/>
            </a:pPr>
            <a:r>
              <a:rPr kumimoji="0" lang="en-US" sz="2800" b="1" i="0" u="none" strike="noStrike" kern="0" cap="none" spc="0" normalizeH="0" baseline="0" noProof="0" dirty="0">
                <a:ln>
                  <a:noFill/>
                </a:ln>
                <a:solidFill>
                  <a:srgbClr val="621333"/>
                </a:solidFill>
                <a:effectLst/>
                <a:uLnTx/>
                <a:uFillTx/>
                <a:latin typeface="Patria Light" pitchFamily="2" charset="0"/>
                <a:cs typeface="Arial"/>
                <a:sym typeface="Arial"/>
              </a:rPr>
              <a:t>Agreements (FTAs)</a:t>
            </a:r>
            <a:endParaRPr kumimoji="0" lang="en-US" sz="1400" b="0" i="0" u="none" strike="noStrike" kern="0" cap="none" spc="0" normalizeH="0" baseline="0" noProof="0" dirty="0">
              <a:ln>
                <a:noFill/>
              </a:ln>
              <a:solidFill>
                <a:srgbClr val="000000"/>
              </a:solidFill>
              <a:effectLst/>
              <a:uLnTx/>
              <a:uFillTx/>
              <a:latin typeface="Patria Light" pitchFamily="2" charset="0"/>
              <a:cs typeface="Arial"/>
              <a:sym typeface="Arial"/>
            </a:endParaRPr>
          </a:p>
          <a:p>
            <a:pPr marL="0" marR="0" lvl="0" indent="0" algn="l" defTabSz="914400" rtl="0" eaLnBrk="1" fontAlgn="auto" latinLnBrk="0" hangingPunct="1">
              <a:lnSpc>
                <a:spcPct val="120000"/>
              </a:lnSpc>
              <a:spcBef>
                <a:spcPts val="0"/>
              </a:spcBef>
              <a:spcAft>
                <a:spcPts val="0"/>
              </a:spcAft>
              <a:buClr>
                <a:srgbClr val="114929"/>
              </a:buClr>
              <a:buSzPts val="1100"/>
              <a:buFont typeface="Arial"/>
              <a:buNone/>
              <a:tabLst/>
              <a:defRPr/>
            </a:pPr>
            <a:r>
              <a:rPr kumimoji="0" lang="en-US" sz="2000" b="1" i="0" u="none" strike="noStrike" kern="0" cap="none" spc="0" normalizeH="0" baseline="0" noProof="0" dirty="0">
                <a:ln>
                  <a:noFill/>
                </a:ln>
                <a:solidFill>
                  <a:srgbClr val="AE8351"/>
                </a:solidFill>
                <a:effectLst/>
                <a:uLnTx/>
                <a:uFillTx/>
                <a:latin typeface="Patria Light" pitchFamily="2" charset="0"/>
                <a:cs typeface="Arial"/>
                <a:sym typeface="Arial"/>
              </a:rPr>
              <a:t>14 free trade agreements providing </a:t>
            </a:r>
          </a:p>
          <a:p>
            <a:pPr marL="0" marR="0" lvl="0" indent="0" algn="l" defTabSz="914400" rtl="0" eaLnBrk="1" fontAlgn="auto" latinLnBrk="0" hangingPunct="1">
              <a:lnSpc>
                <a:spcPct val="120000"/>
              </a:lnSpc>
              <a:spcBef>
                <a:spcPts val="0"/>
              </a:spcBef>
              <a:spcAft>
                <a:spcPts val="0"/>
              </a:spcAft>
              <a:buClr>
                <a:srgbClr val="114929"/>
              </a:buClr>
              <a:buSzPts val="1100"/>
              <a:buFont typeface="Arial"/>
              <a:buNone/>
              <a:tabLst/>
              <a:defRPr/>
            </a:pPr>
            <a:r>
              <a:rPr kumimoji="0" lang="en-US" sz="2000" b="1" i="0" u="none" strike="noStrike" kern="0" cap="none" spc="0" normalizeH="0" baseline="0" noProof="0" dirty="0">
                <a:ln>
                  <a:noFill/>
                </a:ln>
                <a:solidFill>
                  <a:srgbClr val="AE8351"/>
                </a:solidFill>
                <a:effectLst/>
                <a:uLnTx/>
                <a:uFillTx/>
                <a:latin typeface="Patria Light" pitchFamily="2" charset="0"/>
                <a:cs typeface="Arial"/>
                <a:sym typeface="Arial"/>
              </a:rPr>
              <a:t>preferential access to 52 countries</a:t>
            </a:r>
            <a:r>
              <a:rPr kumimoji="0" lang="en-US" sz="2000" b="1" i="0" u="none" strike="noStrike" kern="0" cap="none" spc="0" normalizeH="0" baseline="30000" noProof="0" dirty="0">
                <a:ln>
                  <a:noFill/>
                </a:ln>
                <a:solidFill>
                  <a:srgbClr val="AE8351"/>
                </a:solidFill>
                <a:effectLst/>
                <a:uLnTx/>
                <a:uFillTx/>
                <a:latin typeface="Patria Light" pitchFamily="2" charset="0"/>
                <a:cs typeface="Arial"/>
                <a:sym typeface="Arial"/>
              </a:rPr>
              <a:t>1</a:t>
            </a:r>
            <a:endParaRPr lang="en-US" sz="2400" b="1" baseline="30000" noProof="0" dirty="0">
              <a:solidFill>
                <a:srgbClr val="621333"/>
              </a:solidFill>
              <a:latin typeface="Patria Light" pitchFamily="2" charset="0"/>
            </a:endParaRPr>
          </a:p>
        </p:txBody>
      </p:sp>
      <p:sp>
        <p:nvSpPr>
          <p:cNvPr id="6" name="Google Shape;581;p23">
            <a:extLst>
              <a:ext uri="{FF2B5EF4-FFF2-40B4-BE49-F238E27FC236}">
                <a16:creationId xmlns:a16="http://schemas.microsoft.com/office/drawing/2014/main" id="{8D5C2AFE-C0C8-D28F-EF4A-5750665A7D15}"/>
              </a:ext>
            </a:extLst>
          </p:cNvPr>
          <p:cNvSpPr txBox="1"/>
          <p:nvPr/>
        </p:nvSpPr>
        <p:spPr>
          <a:xfrm>
            <a:off x="6584146" y="4954089"/>
            <a:ext cx="5203518" cy="9232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00"/>
              <a:buFont typeface="Arial"/>
              <a:buNone/>
            </a:pPr>
            <a:r>
              <a:rPr lang="en-US" sz="900" b="0" i="0" u="none" strike="noStrike" cap="none" noProof="0" dirty="0">
                <a:solidFill>
                  <a:srgbClr val="000000"/>
                </a:solidFill>
                <a:latin typeface="Noto Sans"/>
                <a:ea typeface="Noto Sans"/>
                <a:cs typeface="Noto Sans"/>
                <a:sym typeface="Noto Sans"/>
              </a:rPr>
              <a:t>Australia, Austria, Belgium, Brunei Darussalam, Bulgaria, Canada, Chile, Colombia, Costa Rica, Croatia, Cyprus, Czech Republic, Denmark, El Salvador, Estonia, Finland, France, Germany, Greece, Guatemala, Honduras, Hungary, Iceland, Ireland, Israel, Italy, Japan, Latvia, Liechtenstein, Lithuania, Luxembourg, Malaysia, Malta, Netherlands, New Zealand, Nicaragua, Norway, Panama, Peru, Poland, Portugal, Romania, Singapore, Slovakia, Slovenia, Spain, Sweden, Switzerland, United Kingdom, United States, Uruguay, and Vietnam.</a:t>
            </a:r>
            <a:endParaRPr lang="en-US" noProof="0" dirty="0"/>
          </a:p>
        </p:txBody>
      </p:sp>
      <p:pic>
        <p:nvPicPr>
          <p:cNvPr id="4" name="Imagen 3">
            <a:extLst>
              <a:ext uri="{FF2B5EF4-FFF2-40B4-BE49-F238E27FC236}">
                <a16:creationId xmlns:a16="http://schemas.microsoft.com/office/drawing/2014/main" id="{5AE67F08-361D-32C2-BBA8-055D017E19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7753" y="1787391"/>
            <a:ext cx="5472030" cy="328321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25"/>
          <p:cNvSpPr txBox="1"/>
          <p:nvPr/>
        </p:nvSpPr>
        <p:spPr>
          <a:xfrm>
            <a:off x="4793337" y="1901466"/>
            <a:ext cx="39871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noProof="0" dirty="0">
                <a:solidFill>
                  <a:srgbClr val="000000"/>
                </a:solidFill>
                <a:latin typeface="Noto Sans"/>
                <a:ea typeface="Noto Sans"/>
                <a:cs typeface="Noto Sans"/>
                <a:sym typeface="Noto Sans"/>
              </a:rPr>
              <a:t>Details for Major FTAs</a:t>
            </a:r>
            <a:r>
              <a:rPr lang="en-US" sz="2000" b="1" i="0" u="none" strike="noStrike" baseline="30000" noProof="0" dirty="0">
                <a:solidFill>
                  <a:srgbClr val="000000"/>
                </a:solidFill>
                <a:latin typeface="Noto Sans"/>
                <a:ea typeface="Noto Sans"/>
                <a:cs typeface="Noto Sans"/>
                <a:sym typeface="Noto Sans"/>
              </a:rPr>
              <a:t>2</a:t>
            </a:r>
            <a:endParaRPr lang="en-US" sz="2000" b="1" noProof="0" dirty="0">
              <a:solidFill>
                <a:schemeClr val="dk1"/>
              </a:solidFill>
              <a:latin typeface="Noto Sans"/>
              <a:ea typeface="Noto Sans"/>
              <a:cs typeface="Noto Sans"/>
              <a:sym typeface="Noto Sans"/>
            </a:endParaRPr>
          </a:p>
        </p:txBody>
      </p:sp>
      <p:sp>
        <p:nvSpPr>
          <p:cNvPr id="600" name="Google Shape;600;p25"/>
          <p:cNvSpPr txBox="1"/>
          <p:nvPr/>
        </p:nvSpPr>
        <p:spPr>
          <a:xfrm>
            <a:off x="3286557" y="5950751"/>
            <a:ext cx="672056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a:t>
            </a:r>
            <a:r>
              <a:rPr lang="en-US" sz="600" noProof="0" dirty="0" err="1">
                <a:solidFill>
                  <a:schemeClr val="dk1"/>
                </a:solidFill>
                <a:latin typeface="Noto Sans Light"/>
                <a:ea typeface="Noto Sans Light"/>
                <a:cs typeface="Noto Sans Light"/>
                <a:sym typeface="Noto Sans Light"/>
              </a:rPr>
              <a:t>Secretaría</a:t>
            </a:r>
            <a:r>
              <a:rPr lang="en-US" sz="600" noProof="0" dirty="0">
                <a:solidFill>
                  <a:schemeClr val="dk1"/>
                </a:solidFill>
                <a:latin typeface="Noto Sans Light"/>
                <a:ea typeface="Noto Sans Light"/>
                <a:cs typeface="Noto Sans Light"/>
                <a:sym typeface="Noto Sans Light"/>
              </a:rPr>
              <a:t> de Economía, "</a:t>
            </a:r>
            <a:r>
              <a:rPr lang="en-US" sz="600" noProof="0" dirty="0" err="1">
                <a:solidFill>
                  <a:schemeClr val="dk1"/>
                </a:solidFill>
                <a:latin typeface="Noto Sans Light"/>
                <a:ea typeface="Noto Sans Light"/>
                <a:cs typeface="Noto Sans Light"/>
                <a:sym typeface="Noto Sans Light"/>
              </a:rPr>
              <a:t>Invierte</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en</a:t>
            </a:r>
            <a:r>
              <a:rPr lang="en-US" sz="600" noProof="0" dirty="0">
                <a:solidFill>
                  <a:schemeClr val="dk1"/>
                </a:solidFill>
                <a:latin typeface="Noto Sans Light"/>
                <a:ea typeface="Noto Sans Light"/>
                <a:cs typeface="Noto Sans Light"/>
                <a:sym typeface="Noto Sans Light"/>
              </a:rPr>
              <a:t> México: El </a:t>
            </a:r>
            <a:r>
              <a:rPr lang="en-US" sz="600" noProof="0" dirty="0" err="1">
                <a:solidFill>
                  <a:schemeClr val="dk1"/>
                </a:solidFill>
                <a:latin typeface="Noto Sans Light"/>
                <a:ea typeface="Noto Sans Light"/>
                <a:cs typeface="Noto Sans Light"/>
                <a:sym typeface="Noto Sans Light"/>
              </a:rPr>
              <a:t>momento</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mexicano</a:t>
            </a:r>
            <a:r>
              <a:rPr lang="en-US" sz="600" noProof="0" dirty="0">
                <a:solidFill>
                  <a:schemeClr val="dk1"/>
                </a:solidFill>
                <a:latin typeface="Noto Sans Light"/>
                <a:ea typeface="Noto Sans Light"/>
                <a:cs typeface="Noto Sans Light"/>
                <a:sym typeface="Noto Sans Light"/>
              </a:rPr>
              <a:t>," published September 2024, accessed January 6, 2025, https://</a:t>
            </a:r>
            <a:r>
              <a:rPr lang="en-US" sz="600" noProof="0" dirty="0" err="1">
                <a:solidFill>
                  <a:schemeClr val="dk1"/>
                </a:solidFill>
                <a:latin typeface="Noto Sans Light"/>
                <a:ea typeface="Noto Sans Light"/>
                <a:cs typeface="Noto Sans Light"/>
                <a:sym typeface="Noto Sans Light"/>
              </a:rPr>
              <a:t>www.gob.mx</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cms</a:t>
            </a:r>
            <a:r>
              <a:rPr lang="en-US" sz="600" noProof="0" dirty="0">
                <a:solidFill>
                  <a:schemeClr val="dk1"/>
                </a:solidFill>
                <a:latin typeface="Noto Sans Light"/>
                <a:ea typeface="Noto Sans Light"/>
                <a:cs typeface="Noto Sans Light"/>
                <a:sym typeface="Noto Sans Light"/>
              </a:rPr>
              <a:t>/uploads/attachment/file/947098/Inversion_2da_version_ESP_a.pdf.</a:t>
            </a:r>
            <a:endParaRPr lang="en-US" noProof="0" dirty="0"/>
          </a:p>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2/ Information on consumer by FTA comes from: U.S. Census Bureau, "International Database," accessed January 6, 2025, https://</a:t>
            </a:r>
            <a:r>
              <a:rPr lang="en-US" sz="600" noProof="0" dirty="0" err="1">
                <a:solidFill>
                  <a:schemeClr val="dk1"/>
                </a:solidFill>
                <a:latin typeface="Noto Sans Light"/>
                <a:ea typeface="Noto Sans Light"/>
                <a:cs typeface="Noto Sans Light"/>
                <a:sym typeface="Noto Sans Light"/>
              </a:rPr>
              <a:t>www.census.gov</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datatools</a:t>
            </a:r>
            <a:r>
              <a:rPr lang="en-US" sz="600" noProof="0" dirty="0">
                <a:solidFill>
                  <a:schemeClr val="dk1"/>
                </a:solidFill>
                <a:latin typeface="Noto Sans Light"/>
                <a:ea typeface="Noto Sans Light"/>
                <a:cs typeface="Noto Sans Light"/>
                <a:sym typeface="Noto Sans Light"/>
              </a:rPr>
              <a:t>/demo/</a:t>
            </a:r>
            <a:r>
              <a:rPr lang="en-US" sz="600" noProof="0" dirty="0" err="1">
                <a:solidFill>
                  <a:schemeClr val="dk1"/>
                </a:solidFill>
                <a:latin typeface="Noto Sans Light"/>
                <a:ea typeface="Noto Sans Light"/>
                <a:cs typeface="Noto Sans Light"/>
                <a:sym typeface="Noto Sans Light"/>
              </a:rPr>
              <a:t>idb</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table?dashboard_page</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country&amp;COUNTRY_YR_ANIM</a:t>
            </a:r>
            <a:r>
              <a:rPr lang="en-US" sz="600" noProof="0" dirty="0">
                <a:solidFill>
                  <a:schemeClr val="dk1"/>
                </a:solidFill>
                <a:latin typeface="Noto Sans Light"/>
                <a:ea typeface="Noto Sans Light"/>
                <a:cs typeface="Noto Sans Light"/>
                <a:sym typeface="Noto Sans Light"/>
              </a:rPr>
              <a:t>=2025&amp;CCODE_SINGLE=*</a:t>
            </a:r>
            <a:r>
              <a:rPr lang="en-US" sz="600" noProof="0" dirty="0" err="1">
                <a:solidFill>
                  <a:schemeClr val="dk1"/>
                </a:solidFill>
                <a:latin typeface="Noto Sans Light"/>
                <a:ea typeface="Noto Sans Light"/>
                <a:cs typeface="Noto Sans Light"/>
                <a:sym typeface="Noto Sans Light"/>
              </a:rPr>
              <a:t>AY&amp;subnat_map_admin</a:t>
            </a:r>
            <a:r>
              <a:rPr lang="en-US" sz="600" noProof="0" dirty="0">
                <a:solidFill>
                  <a:schemeClr val="dk1"/>
                </a:solidFill>
                <a:latin typeface="Noto Sans Light"/>
                <a:ea typeface="Noto Sans Light"/>
                <a:cs typeface="Noto Sans Light"/>
                <a:sym typeface="Noto Sans Light"/>
              </a:rPr>
              <a:t>=ADM1&amp;CCODE=*AY,**&amp;menu=</a:t>
            </a:r>
            <a:r>
              <a:rPr lang="en-US" sz="600" noProof="0" dirty="0" err="1">
                <a:solidFill>
                  <a:schemeClr val="dk1"/>
                </a:solidFill>
                <a:latin typeface="Noto Sans Light"/>
                <a:ea typeface="Noto Sans Light"/>
                <a:cs typeface="Noto Sans Light"/>
                <a:sym typeface="Noto Sans Light"/>
              </a:rPr>
              <a:t>tableViz&amp;TABLE_YEARS</a:t>
            </a:r>
            <a:r>
              <a:rPr lang="en-US" sz="600" noProof="0" dirty="0">
                <a:solidFill>
                  <a:schemeClr val="dk1"/>
                </a:solidFill>
                <a:latin typeface="Noto Sans Light"/>
                <a:ea typeface="Noto Sans Light"/>
                <a:cs typeface="Noto Sans Light"/>
                <a:sym typeface="Noto Sans Light"/>
              </a:rPr>
              <a:t>=2025&amp;TABLE_USE_RANGE=N&amp;TABLE_USE_YEARS=Y&amp;TABLE_STEP=1&amp;TABLE_ADD_YEARS=2025&amp;quickReports=CUSTOM&amp;CUSTOM_COLS=POP.</a:t>
            </a:r>
            <a:endParaRPr lang="en-US" noProof="0" dirty="0"/>
          </a:p>
        </p:txBody>
      </p:sp>
      <p:sp>
        <p:nvSpPr>
          <p:cNvPr id="601" name="Google Shape;601;p25"/>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29</a:t>
            </a:fld>
            <a:endParaRPr lang="en-US" noProof="0" dirty="0"/>
          </a:p>
        </p:txBody>
      </p:sp>
      <p:sp>
        <p:nvSpPr>
          <p:cNvPr id="603" name="Google Shape;603;p25"/>
          <p:cNvSpPr/>
          <p:nvPr/>
        </p:nvSpPr>
        <p:spPr>
          <a:xfrm>
            <a:off x="2234719" y="2393170"/>
            <a:ext cx="3997173" cy="1334039"/>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20005"/>
              </a:lnSpc>
              <a:spcBef>
                <a:spcPts val="0"/>
              </a:spcBef>
              <a:spcAft>
                <a:spcPts val="0"/>
              </a:spcAft>
              <a:buClr>
                <a:srgbClr val="000000"/>
              </a:buClr>
              <a:buSzPts val="1100"/>
              <a:buFont typeface="Arial"/>
              <a:buNone/>
            </a:pPr>
            <a:r>
              <a:rPr lang="en-US" sz="1600" b="1" i="0" u="none" strike="noStrike" cap="none" noProof="0" dirty="0">
                <a:solidFill>
                  <a:srgbClr val="000000"/>
                </a:solidFill>
                <a:latin typeface="Noto Sans"/>
                <a:ea typeface="Noto Sans"/>
                <a:cs typeface="Noto Sans"/>
                <a:sym typeface="Noto Sans"/>
              </a:rPr>
              <a:t>USMCA [enforced in 2020]</a:t>
            </a:r>
            <a:endParaRPr lang="en-US" sz="1600" b="0" i="0" u="none" strike="noStrike" cap="none" noProof="0" dirty="0">
              <a:solidFill>
                <a:srgbClr val="000000"/>
              </a:solidFill>
              <a:latin typeface="Noto Sans"/>
              <a:ea typeface="Noto Sans"/>
              <a:cs typeface="Noto Sans"/>
              <a:sym typeface="Noto Sans"/>
            </a:endParaRPr>
          </a:p>
          <a:p>
            <a:pPr marL="0" marR="0" lvl="0" indent="0" algn="ctr" rtl="0">
              <a:lnSpc>
                <a:spcPct val="120007"/>
              </a:lnSpc>
              <a:spcBef>
                <a:spcPts val="0"/>
              </a:spcBef>
              <a:spcAft>
                <a:spcPts val="0"/>
              </a:spcAft>
              <a:buClr>
                <a:srgbClr val="000000"/>
              </a:buClr>
              <a:buSzPts val="1100"/>
              <a:buFont typeface="Arial"/>
              <a:buNone/>
            </a:pPr>
            <a:r>
              <a:rPr lang="en-US" sz="1600" b="1" i="0" u="none" strike="noStrike" cap="none" noProof="0" dirty="0">
                <a:solidFill>
                  <a:srgbClr val="000000"/>
                </a:solidFill>
                <a:latin typeface="Noto Sans"/>
                <a:ea typeface="Noto Sans"/>
                <a:cs typeface="Noto Sans"/>
                <a:sym typeface="Noto Sans"/>
              </a:rPr>
              <a:t>(3 </a:t>
            </a:r>
            <a:r>
              <a:rPr lang="en-US" sz="1600" b="1" noProof="0" dirty="0">
                <a:solidFill>
                  <a:schemeClr val="dk1"/>
                </a:solidFill>
                <a:latin typeface="Noto Sans"/>
                <a:ea typeface="Noto Sans"/>
                <a:cs typeface="Noto Sans"/>
                <a:sym typeface="Noto Sans"/>
              </a:rPr>
              <a:t>countries</a:t>
            </a:r>
            <a:r>
              <a:rPr lang="en-US" sz="1600" b="1" i="0" u="none" strike="noStrike" cap="none" noProof="0" dirty="0">
                <a:solidFill>
                  <a:srgbClr val="000000"/>
                </a:solidFill>
                <a:latin typeface="Noto Sans"/>
                <a:ea typeface="Noto Sans"/>
                <a:cs typeface="Noto Sans"/>
                <a:sym typeface="Noto Sans"/>
              </a:rPr>
              <a:t>)</a:t>
            </a:r>
            <a:endParaRPr lang="en-US" noProof="0" dirty="0"/>
          </a:p>
          <a:p>
            <a:pPr marL="185737" marR="0" lvl="1" indent="-130175" algn="l" rtl="0">
              <a:lnSpc>
                <a:spcPct val="120008"/>
              </a:lnSpc>
              <a:spcBef>
                <a:spcPts val="0"/>
              </a:spcBef>
              <a:spcAft>
                <a:spcPts val="0"/>
              </a:spcAft>
              <a:buClr>
                <a:srgbClr val="000000"/>
              </a:buClr>
              <a:buSzPts val="1000"/>
              <a:buFont typeface="Arial"/>
              <a:buChar char="•"/>
            </a:pPr>
            <a:r>
              <a:rPr lang="en-US" sz="1600" b="0" i="0" u="none" strike="noStrike" cap="none" noProof="0" dirty="0">
                <a:solidFill>
                  <a:schemeClr val="dk1"/>
                </a:solidFill>
                <a:latin typeface="Noto Sans"/>
                <a:ea typeface="Noto Sans"/>
                <a:cs typeface="Noto Sans"/>
                <a:sym typeface="Noto Sans"/>
              </a:rPr>
              <a:t>$1.6 trillion USD in trade (2023) </a:t>
            </a:r>
            <a:endParaRPr lang="en-US" noProof="0" dirty="0"/>
          </a:p>
          <a:p>
            <a:pPr marL="185737" marR="0" lvl="1" indent="-130175" algn="l" rtl="0">
              <a:lnSpc>
                <a:spcPct val="120008"/>
              </a:lnSpc>
              <a:spcBef>
                <a:spcPts val="0"/>
              </a:spcBef>
              <a:spcAft>
                <a:spcPts val="0"/>
              </a:spcAft>
              <a:buClr>
                <a:srgbClr val="000000"/>
              </a:buClr>
              <a:buSzPts val="1000"/>
              <a:buFont typeface="Arial"/>
              <a:buChar char="•"/>
            </a:pPr>
            <a:r>
              <a:rPr lang="en-US" sz="1600" b="0" i="0" u="none" strike="noStrike" cap="none" noProof="0" dirty="0">
                <a:solidFill>
                  <a:schemeClr val="dk1"/>
                </a:solidFill>
                <a:latin typeface="Noto Sans"/>
                <a:ea typeface="Noto Sans"/>
                <a:cs typeface="Noto Sans"/>
                <a:sym typeface="Noto Sans"/>
              </a:rPr>
              <a:t>509 million consumers</a:t>
            </a:r>
            <a:endParaRPr lang="en-US" noProof="0" dirty="0"/>
          </a:p>
        </p:txBody>
      </p:sp>
      <p:sp>
        <p:nvSpPr>
          <p:cNvPr id="604" name="Google Shape;604;p25"/>
          <p:cNvSpPr/>
          <p:nvPr/>
        </p:nvSpPr>
        <p:spPr>
          <a:xfrm>
            <a:off x="6569474" y="2393170"/>
            <a:ext cx="3997173" cy="1334039"/>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20006"/>
              </a:lnSpc>
              <a:spcBef>
                <a:spcPts val="0"/>
              </a:spcBef>
              <a:spcAft>
                <a:spcPts val="0"/>
              </a:spcAft>
              <a:buClr>
                <a:srgbClr val="000000"/>
              </a:buClr>
              <a:buSzPts val="1100"/>
              <a:buFont typeface="Arial"/>
              <a:buNone/>
            </a:pPr>
            <a:r>
              <a:rPr lang="en-US" sz="1600" b="1" i="0" u="none" strike="noStrike" cap="none" noProof="0" dirty="0">
                <a:solidFill>
                  <a:srgbClr val="000000"/>
                </a:solidFill>
                <a:latin typeface="Noto Sans"/>
                <a:ea typeface="Noto Sans"/>
                <a:cs typeface="Noto Sans"/>
                <a:sym typeface="Noto Sans"/>
              </a:rPr>
              <a:t>CPTPP [enforced in 2018]</a:t>
            </a:r>
            <a:endParaRPr lang="en-US" sz="1600" b="0" i="0" u="none" strike="noStrike" cap="none" noProof="0" dirty="0">
              <a:solidFill>
                <a:srgbClr val="000000"/>
              </a:solidFill>
              <a:latin typeface="Noto Sans"/>
              <a:ea typeface="Noto Sans"/>
              <a:cs typeface="Noto Sans"/>
              <a:sym typeface="Noto Sans"/>
            </a:endParaRPr>
          </a:p>
          <a:p>
            <a:pPr marL="0" marR="0" lvl="0" indent="0" algn="ctr" rtl="0">
              <a:lnSpc>
                <a:spcPct val="119958"/>
              </a:lnSpc>
              <a:spcBef>
                <a:spcPts val="0"/>
              </a:spcBef>
              <a:spcAft>
                <a:spcPts val="0"/>
              </a:spcAft>
              <a:buClr>
                <a:srgbClr val="000000"/>
              </a:buClr>
              <a:buSzPts val="1100"/>
              <a:buFont typeface="Arial"/>
              <a:buNone/>
            </a:pPr>
            <a:r>
              <a:rPr lang="en-US" sz="1600" b="1" i="0" u="none" strike="noStrike" cap="none" noProof="0" dirty="0">
                <a:solidFill>
                  <a:srgbClr val="000000"/>
                </a:solidFill>
                <a:latin typeface="Noto Sans"/>
                <a:ea typeface="Noto Sans"/>
                <a:cs typeface="Noto Sans"/>
                <a:sym typeface="Noto Sans"/>
              </a:rPr>
              <a:t>(11 </a:t>
            </a:r>
            <a:r>
              <a:rPr lang="en-US" sz="1600" b="1" noProof="0" dirty="0">
                <a:solidFill>
                  <a:schemeClr val="dk1"/>
                </a:solidFill>
                <a:latin typeface="Noto Sans"/>
                <a:ea typeface="Noto Sans"/>
                <a:cs typeface="Noto Sans"/>
                <a:sym typeface="Noto Sans"/>
              </a:rPr>
              <a:t>countries across 3 continents</a:t>
            </a:r>
            <a:r>
              <a:rPr lang="en-US" sz="1600" b="1" i="0" u="none" strike="noStrike" cap="none" noProof="0" dirty="0">
                <a:solidFill>
                  <a:srgbClr val="000000"/>
                </a:solidFill>
                <a:latin typeface="Noto Sans"/>
                <a:ea typeface="Noto Sans"/>
                <a:cs typeface="Noto Sans"/>
                <a:sym typeface="Noto Sans"/>
              </a:rPr>
              <a:t>)</a:t>
            </a:r>
            <a:endParaRPr lang="en-US" sz="1600" b="1" noProof="0" dirty="0">
              <a:solidFill>
                <a:schemeClr val="dk1"/>
              </a:solidFill>
              <a:latin typeface="Noto Sans"/>
              <a:ea typeface="Noto Sans"/>
              <a:cs typeface="Noto Sans"/>
              <a:sym typeface="Noto Sans"/>
            </a:endParaRPr>
          </a:p>
          <a:p>
            <a:pPr marL="185737" marR="0" lvl="1" indent="-130175" algn="l" rtl="0">
              <a:lnSpc>
                <a:spcPct val="120008"/>
              </a:lnSpc>
              <a:spcBef>
                <a:spcPts val="0"/>
              </a:spcBef>
              <a:spcAft>
                <a:spcPts val="0"/>
              </a:spcAft>
              <a:buClr>
                <a:srgbClr val="000000"/>
              </a:buClr>
              <a:buSzPts val="1000"/>
              <a:buFont typeface="Arial"/>
              <a:buChar char="•"/>
            </a:pPr>
            <a:r>
              <a:rPr lang="en-US" sz="1600" b="0" i="0" u="none" strike="noStrike" cap="none" noProof="0" dirty="0">
                <a:solidFill>
                  <a:schemeClr val="dk1"/>
                </a:solidFill>
                <a:latin typeface="Noto Sans"/>
                <a:ea typeface="Noto Sans"/>
                <a:cs typeface="Noto Sans"/>
                <a:sym typeface="Noto Sans"/>
              </a:rPr>
              <a:t>$78 billion USD in trade (2021)</a:t>
            </a:r>
            <a:endParaRPr lang="en-US" noProof="0" dirty="0"/>
          </a:p>
          <a:p>
            <a:pPr marL="185737" marR="0" lvl="1" indent="-130175" algn="l" rtl="0">
              <a:lnSpc>
                <a:spcPct val="120008"/>
              </a:lnSpc>
              <a:spcBef>
                <a:spcPts val="0"/>
              </a:spcBef>
              <a:spcAft>
                <a:spcPts val="0"/>
              </a:spcAft>
              <a:buClr>
                <a:schemeClr val="dk1"/>
              </a:buClr>
              <a:buSzPts val="1000"/>
              <a:buFont typeface="Arial"/>
              <a:buChar char="•"/>
            </a:pPr>
            <a:r>
              <a:rPr lang="en-US" sz="1600" b="0" i="0" u="none" strike="noStrike" cap="none" noProof="0" dirty="0">
                <a:solidFill>
                  <a:schemeClr val="dk1"/>
                </a:solidFill>
                <a:latin typeface="Noto Sans"/>
                <a:ea typeface="Noto Sans"/>
                <a:cs typeface="Noto Sans"/>
                <a:sym typeface="Noto Sans"/>
              </a:rPr>
              <a:t>697 million consumers</a:t>
            </a:r>
            <a:endParaRPr lang="en-US" noProof="0" dirty="0"/>
          </a:p>
        </p:txBody>
      </p:sp>
      <p:sp>
        <p:nvSpPr>
          <p:cNvPr id="605" name="Google Shape;605;p25"/>
          <p:cNvSpPr/>
          <p:nvPr/>
        </p:nvSpPr>
        <p:spPr>
          <a:xfrm>
            <a:off x="6569472" y="3883293"/>
            <a:ext cx="3997175" cy="1334039"/>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lvl="0" algn="ctr">
              <a:lnSpc>
                <a:spcPct val="120007"/>
              </a:lnSpc>
              <a:buSzPts val="1100"/>
            </a:pPr>
            <a:r>
              <a:rPr lang="en-US" sz="1600" b="1" noProof="0" dirty="0">
                <a:solidFill>
                  <a:schemeClr val="tx1"/>
                </a:solidFill>
                <a:latin typeface="Noto Sans"/>
                <a:ea typeface="Noto Sans"/>
                <a:cs typeface="Noto Sans"/>
                <a:sym typeface="Noto Sans"/>
              </a:rPr>
              <a:t>MEXICO-EU </a:t>
            </a:r>
            <a:r>
              <a:rPr lang="en-US" sz="1600" b="1" i="0" u="none" strike="noStrike" cap="none" noProof="0" dirty="0">
                <a:solidFill>
                  <a:srgbClr val="000000"/>
                </a:solidFill>
                <a:latin typeface="Noto Sans"/>
                <a:ea typeface="Noto Sans"/>
                <a:cs typeface="Noto Sans"/>
                <a:sym typeface="Noto Sans"/>
              </a:rPr>
              <a:t>FTA [enforced in 2000]</a:t>
            </a:r>
            <a:endParaRPr lang="en-US" sz="1600" b="0" i="0" u="none" strike="noStrike" cap="none" noProof="0" dirty="0">
              <a:solidFill>
                <a:srgbClr val="000000"/>
              </a:solidFill>
              <a:latin typeface="Noto Sans"/>
              <a:ea typeface="Noto Sans"/>
              <a:cs typeface="Noto Sans"/>
              <a:sym typeface="Noto Sans"/>
            </a:endParaRPr>
          </a:p>
          <a:p>
            <a:pPr marL="0" marR="0" lvl="0" indent="0" algn="ctr" rtl="0">
              <a:lnSpc>
                <a:spcPct val="120007"/>
              </a:lnSpc>
              <a:spcBef>
                <a:spcPts val="0"/>
              </a:spcBef>
              <a:spcAft>
                <a:spcPts val="0"/>
              </a:spcAft>
              <a:buClr>
                <a:srgbClr val="000000"/>
              </a:buClr>
              <a:buSzPts val="1100"/>
              <a:buFont typeface="Arial"/>
              <a:buNone/>
            </a:pPr>
            <a:r>
              <a:rPr lang="en-US" sz="1600" b="1" i="0" u="none" strike="noStrike" cap="none" noProof="0" dirty="0">
                <a:solidFill>
                  <a:srgbClr val="000000"/>
                </a:solidFill>
                <a:latin typeface="Noto Sans"/>
                <a:ea typeface="Noto Sans"/>
                <a:cs typeface="Noto Sans"/>
                <a:sym typeface="Noto Sans"/>
              </a:rPr>
              <a:t>(27 </a:t>
            </a:r>
            <a:r>
              <a:rPr lang="en-US" sz="1600" b="1" noProof="0" dirty="0">
                <a:solidFill>
                  <a:schemeClr val="dk1"/>
                </a:solidFill>
                <a:latin typeface="Noto Sans"/>
                <a:ea typeface="Noto Sans"/>
                <a:cs typeface="Noto Sans"/>
                <a:sym typeface="Noto Sans"/>
              </a:rPr>
              <a:t>countries</a:t>
            </a:r>
            <a:r>
              <a:rPr lang="en-US" sz="1600" b="1" i="0" u="none" strike="noStrike" cap="none" noProof="0" dirty="0">
                <a:solidFill>
                  <a:srgbClr val="000000"/>
                </a:solidFill>
                <a:latin typeface="Noto Sans"/>
                <a:ea typeface="Noto Sans"/>
                <a:cs typeface="Noto Sans"/>
                <a:sym typeface="Noto Sans"/>
              </a:rPr>
              <a:t>) </a:t>
            </a:r>
            <a:endParaRPr lang="en-US" sz="1600" noProof="0" dirty="0">
              <a:solidFill>
                <a:schemeClr val="dk1"/>
              </a:solidFill>
              <a:latin typeface="Noto Sans"/>
              <a:ea typeface="Noto Sans"/>
              <a:cs typeface="Noto Sans"/>
              <a:sym typeface="Noto Sans"/>
            </a:endParaRPr>
          </a:p>
          <a:p>
            <a:pPr marL="185420" marR="0" lvl="1" indent="-130175" algn="l" rtl="0">
              <a:lnSpc>
                <a:spcPct val="120008"/>
              </a:lnSpc>
              <a:spcBef>
                <a:spcPts val="0"/>
              </a:spcBef>
              <a:spcAft>
                <a:spcPts val="0"/>
              </a:spcAft>
              <a:buClr>
                <a:srgbClr val="000000"/>
              </a:buClr>
              <a:buSzPts val="1000"/>
              <a:buFont typeface="Arial"/>
              <a:buChar char="•"/>
            </a:pPr>
            <a:r>
              <a:rPr lang="en-US" sz="1600" b="0" i="0" u="none" strike="noStrike" cap="none" noProof="0" dirty="0">
                <a:solidFill>
                  <a:schemeClr val="dk1"/>
                </a:solidFill>
                <a:latin typeface="Noto Sans"/>
                <a:ea typeface="Noto Sans"/>
                <a:cs typeface="Noto Sans"/>
                <a:sym typeface="Noto Sans"/>
              </a:rPr>
              <a:t>$89 billion USD in trade (2023)</a:t>
            </a:r>
            <a:endParaRPr lang="en-US" noProof="0" dirty="0">
              <a:solidFill>
                <a:schemeClr val="dk1"/>
              </a:solidFill>
            </a:endParaRPr>
          </a:p>
          <a:p>
            <a:pPr marL="185420" marR="0" lvl="1" indent="-130175" algn="l" rtl="0">
              <a:lnSpc>
                <a:spcPct val="120008"/>
              </a:lnSpc>
              <a:spcBef>
                <a:spcPts val="0"/>
              </a:spcBef>
              <a:spcAft>
                <a:spcPts val="0"/>
              </a:spcAft>
              <a:buClr>
                <a:srgbClr val="000000"/>
              </a:buClr>
              <a:buSzPts val="1000"/>
              <a:buFont typeface="Arial"/>
              <a:buChar char="•"/>
            </a:pPr>
            <a:r>
              <a:rPr lang="en-US" sz="1600" b="0" i="0" u="none" strike="noStrike" cap="none" noProof="0" dirty="0">
                <a:solidFill>
                  <a:schemeClr val="dk1"/>
                </a:solidFill>
                <a:latin typeface="Noto Sans"/>
                <a:ea typeface="Noto Sans"/>
                <a:cs typeface="Noto Sans"/>
                <a:sym typeface="Noto Sans"/>
              </a:rPr>
              <a:t>481 million consumers</a:t>
            </a:r>
            <a:endParaRPr lang="en-US" noProof="0" dirty="0">
              <a:solidFill>
                <a:schemeClr val="dk1"/>
              </a:solidFill>
            </a:endParaRPr>
          </a:p>
        </p:txBody>
      </p:sp>
      <p:sp>
        <p:nvSpPr>
          <p:cNvPr id="606" name="Google Shape;606;p25"/>
          <p:cNvSpPr/>
          <p:nvPr/>
        </p:nvSpPr>
        <p:spPr>
          <a:xfrm>
            <a:off x="2218953" y="3863922"/>
            <a:ext cx="3997175" cy="1334039"/>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20007"/>
              </a:lnSpc>
              <a:spcBef>
                <a:spcPts val="0"/>
              </a:spcBef>
              <a:spcAft>
                <a:spcPts val="0"/>
              </a:spcAft>
              <a:buClr>
                <a:srgbClr val="000000"/>
              </a:buClr>
              <a:buSzPts val="1100"/>
              <a:buFont typeface="Arial"/>
              <a:buNone/>
            </a:pPr>
            <a:r>
              <a:rPr lang="en-US" sz="1600" b="1" i="0" u="none" strike="noStrike" cap="none" noProof="0" dirty="0">
                <a:solidFill>
                  <a:srgbClr val="000000"/>
                </a:solidFill>
                <a:latin typeface="Noto Sans"/>
                <a:ea typeface="Noto Sans"/>
                <a:cs typeface="Noto Sans"/>
                <a:sym typeface="Noto Sans"/>
              </a:rPr>
              <a:t>EFTA [enforced in 2000]</a:t>
            </a:r>
            <a:endParaRPr lang="en-US" sz="1600" noProof="0" dirty="0">
              <a:solidFill>
                <a:schemeClr val="dk1"/>
              </a:solidFill>
              <a:latin typeface="Noto Sans"/>
              <a:ea typeface="Noto Sans"/>
              <a:cs typeface="Noto Sans"/>
              <a:sym typeface="Noto Sans"/>
            </a:endParaRPr>
          </a:p>
          <a:p>
            <a:pPr marL="0" marR="0" lvl="0" indent="0" algn="ctr" rtl="0">
              <a:lnSpc>
                <a:spcPct val="120007"/>
              </a:lnSpc>
              <a:spcBef>
                <a:spcPts val="0"/>
              </a:spcBef>
              <a:spcAft>
                <a:spcPts val="0"/>
              </a:spcAft>
              <a:buClr>
                <a:srgbClr val="000000"/>
              </a:buClr>
              <a:buSzPts val="1100"/>
              <a:buFont typeface="Arial"/>
              <a:buNone/>
            </a:pPr>
            <a:r>
              <a:rPr lang="en-US" sz="1600" b="1" i="0" u="none" strike="noStrike" cap="none" noProof="0" dirty="0">
                <a:solidFill>
                  <a:srgbClr val="000000"/>
                </a:solidFill>
                <a:latin typeface="Noto Sans"/>
                <a:ea typeface="Noto Sans"/>
                <a:cs typeface="Noto Sans"/>
                <a:sym typeface="Noto Sans"/>
              </a:rPr>
              <a:t>(5 countries)</a:t>
            </a:r>
            <a:endParaRPr lang="en-US" sz="1600" noProof="0" dirty="0">
              <a:solidFill>
                <a:schemeClr val="dk1"/>
              </a:solidFill>
              <a:latin typeface="Noto Sans"/>
              <a:ea typeface="Noto Sans"/>
              <a:cs typeface="Noto Sans"/>
              <a:sym typeface="Noto Sans"/>
            </a:endParaRPr>
          </a:p>
          <a:p>
            <a:pPr marL="185737" marR="0" lvl="1" indent="-130175" algn="l" rtl="0">
              <a:lnSpc>
                <a:spcPct val="120008"/>
              </a:lnSpc>
              <a:spcBef>
                <a:spcPts val="0"/>
              </a:spcBef>
              <a:spcAft>
                <a:spcPts val="0"/>
              </a:spcAft>
              <a:buClr>
                <a:srgbClr val="000000"/>
              </a:buClr>
              <a:buSzPts val="1000"/>
              <a:buFont typeface="Arial"/>
              <a:buChar char="•"/>
            </a:pPr>
            <a:r>
              <a:rPr lang="en-US" sz="1600" b="0" i="0" u="none" strike="noStrike" cap="none" noProof="0" dirty="0">
                <a:solidFill>
                  <a:schemeClr val="dk1"/>
                </a:solidFill>
                <a:latin typeface="Noto Sans"/>
                <a:ea typeface="Noto Sans"/>
                <a:cs typeface="Noto Sans"/>
                <a:sym typeface="Noto Sans"/>
              </a:rPr>
              <a:t>$45 billion USD in trade (2022)</a:t>
            </a:r>
            <a:endParaRPr lang="en-US" noProof="0" dirty="0"/>
          </a:p>
          <a:p>
            <a:pPr marL="185737" marR="0" lvl="1" indent="-130175" algn="l" rtl="0">
              <a:lnSpc>
                <a:spcPct val="120008"/>
              </a:lnSpc>
              <a:spcBef>
                <a:spcPts val="0"/>
              </a:spcBef>
              <a:spcAft>
                <a:spcPts val="0"/>
              </a:spcAft>
              <a:buClr>
                <a:schemeClr val="dk1"/>
              </a:buClr>
              <a:buSzPts val="1000"/>
              <a:buFont typeface="Arial"/>
              <a:buChar char="•"/>
            </a:pPr>
            <a:r>
              <a:rPr lang="en-US" sz="1600" b="0" i="0" u="none" strike="noStrike" cap="none" noProof="0" dirty="0">
                <a:solidFill>
                  <a:schemeClr val="dk1"/>
                </a:solidFill>
                <a:latin typeface="Noto Sans"/>
                <a:ea typeface="Noto Sans"/>
                <a:cs typeface="Noto Sans"/>
                <a:sym typeface="Noto Sans"/>
              </a:rPr>
              <a:t>147 million consumers</a:t>
            </a:r>
            <a:endParaRPr lang="en-US" noProof="0" dirty="0"/>
          </a:p>
        </p:txBody>
      </p:sp>
      <p:pic>
        <p:nvPicPr>
          <p:cNvPr id="607" name="Google Shape;607;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D999F3C2-DE7C-652B-8DBF-9A240BAD3CF5}"/>
              </a:ext>
            </a:extLst>
          </p:cNvPr>
          <p:cNvSpPr txBox="1"/>
          <p:nvPr/>
        </p:nvSpPr>
        <p:spPr>
          <a:xfrm>
            <a:off x="508590" y="307879"/>
            <a:ext cx="8093923" cy="14957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114929"/>
              </a:buClr>
              <a:buSzPts val="1100"/>
              <a:buFont typeface="Arial"/>
              <a:buNone/>
              <a:tabLst/>
              <a:defRPr/>
            </a:pPr>
            <a:r>
              <a:rPr kumimoji="0" lang="en-US" sz="2800" b="1" i="0" u="none" strike="noStrike" kern="0" cap="none" spc="0" normalizeH="0" baseline="0" noProof="0" dirty="0">
                <a:ln>
                  <a:noFill/>
                </a:ln>
                <a:solidFill>
                  <a:srgbClr val="621333"/>
                </a:solidFill>
                <a:effectLst/>
                <a:uLnTx/>
                <a:uFillTx/>
                <a:latin typeface="Patria Light" pitchFamily="2" charset="0"/>
                <a:cs typeface="Arial"/>
                <a:sym typeface="Arial"/>
              </a:rPr>
              <a:t>Mexico's Free Trade </a:t>
            </a:r>
            <a:endParaRPr lang="en-US" noProof="0" dirty="0">
              <a:latin typeface="Patria Light" pitchFamily="2" charset="0"/>
            </a:endParaRPr>
          </a:p>
          <a:p>
            <a:pPr marL="0" marR="0" lvl="0" indent="0" algn="l" defTabSz="914400" rtl="0" eaLnBrk="1" fontAlgn="auto" latinLnBrk="0" hangingPunct="1">
              <a:lnSpc>
                <a:spcPct val="120000"/>
              </a:lnSpc>
              <a:spcBef>
                <a:spcPts val="0"/>
              </a:spcBef>
              <a:spcAft>
                <a:spcPts val="0"/>
              </a:spcAft>
              <a:buClr>
                <a:srgbClr val="114929"/>
              </a:buClr>
              <a:buSzPts val="1100"/>
              <a:buFont typeface="Arial"/>
              <a:buNone/>
              <a:tabLst/>
              <a:defRPr/>
            </a:pPr>
            <a:r>
              <a:rPr kumimoji="0" lang="en-US" sz="2800" b="1" i="0" u="none" strike="noStrike" kern="0" cap="none" spc="0" normalizeH="0" baseline="0" noProof="0" dirty="0">
                <a:ln>
                  <a:noFill/>
                </a:ln>
                <a:solidFill>
                  <a:srgbClr val="621333"/>
                </a:solidFill>
                <a:effectLst/>
                <a:uLnTx/>
                <a:uFillTx/>
                <a:latin typeface="Patria Light" pitchFamily="2" charset="0"/>
                <a:cs typeface="Arial"/>
                <a:sym typeface="Arial"/>
              </a:rPr>
              <a:t>Agreements (FTAs)</a:t>
            </a:r>
            <a:endParaRPr kumimoji="0" lang="en-US" sz="1400" b="0" i="0" u="none" strike="noStrike" kern="0" cap="none" spc="0" normalizeH="0" baseline="0" noProof="0" dirty="0">
              <a:ln>
                <a:noFill/>
              </a:ln>
              <a:solidFill>
                <a:srgbClr val="000000"/>
              </a:solidFill>
              <a:effectLst/>
              <a:uLnTx/>
              <a:uFillTx/>
              <a:latin typeface="Patria Light" pitchFamily="2" charset="0"/>
              <a:cs typeface="Arial"/>
              <a:sym typeface="Arial"/>
            </a:endParaRPr>
          </a:p>
          <a:p>
            <a:pPr lvl="0">
              <a:lnSpc>
                <a:spcPct val="120000"/>
              </a:lnSpc>
              <a:buClr>
                <a:srgbClr val="114929"/>
              </a:buClr>
              <a:buSzPts val="1100"/>
            </a:pPr>
            <a:r>
              <a:rPr lang="en-US" sz="2000" b="1" noProof="0" dirty="0">
                <a:solidFill>
                  <a:srgbClr val="AE8351"/>
                </a:solidFill>
                <a:latin typeface="Patria Light" pitchFamily="2" charset="0"/>
              </a:rPr>
              <a:t>Preferential access to 1.3 billion consumers</a:t>
            </a:r>
            <a:r>
              <a:rPr lang="en-US" sz="2000" b="1" baseline="30000" noProof="0" dirty="0">
                <a:solidFill>
                  <a:srgbClr val="AE8351"/>
                </a:solidFill>
                <a:latin typeface="Patria Light" pitchFamily="2" charset="0"/>
              </a:rPr>
              <a:t>1</a:t>
            </a:r>
            <a:endParaRPr lang="en-US" sz="2000" noProof="0" dirty="0">
              <a:latin typeface="Patria Light"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3"/>
          <p:cNvSpPr txBox="1"/>
          <p:nvPr/>
        </p:nvSpPr>
        <p:spPr>
          <a:xfrm>
            <a:off x="508590" y="1577231"/>
            <a:ext cx="11174819" cy="3918981"/>
          </a:xfrm>
          <a:prstGeom prst="rect">
            <a:avLst/>
          </a:prstGeom>
          <a:noFill/>
          <a:ln>
            <a:noFill/>
          </a:ln>
        </p:spPr>
        <p:txBody>
          <a:bodyPr spcFirstLastPara="1" wrap="square" lIns="91425" tIns="45700" rIns="91425" bIns="45700" anchor="t" anchorCtr="0">
            <a:spAutoFit/>
          </a:bodyPr>
          <a:lstStyle/>
          <a:p>
            <a:pPr marL="285750" indent="-285750" algn="just">
              <a:buClr>
                <a:schemeClr val="dk1"/>
              </a:buClr>
              <a:buSzPts val="1600"/>
              <a:buFont typeface="Arial"/>
              <a:buChar char="•"/>
            </a:pPr>
            <a:r>
              <a:rPr lang="en-US" noProof="0" dirty="0">
                <a:solidFill>
                  <a:schemeClr val="dk1"/>
                </a:solidFill>
                <a:latin typeface="Noto Sans"/>
                <a:ea typeface="Noto Sans"/>
                <a:cs typeface="Noto Sans"/>
                <a:sym typeface="Noto Sans"/>
              </a:rPr>
              <a:t>Mexico ranks as the </a:t>
            </a:r>
            <a:r>
              <a:rPr lang="en-US" b="1" noProof="0" dirty="0">
                <a:solidFill>
                  <a:srgbClr val="691932"/>
                </a:solidFill>
                <a:latin typeface="Noto Sans"/>
                <a:ea typeface="Noto Sans"/>
                <a:cs typeface="Noto Sans"/>
                <a:sym typeface="Noto Sans"/>
              </a:rPr>
              <a:t>15th largest economy globally</a:t>
            </a:r>
            <a:r>
              <a:rPr lang="en-US" noProof="0" dirty="0">
                <a:solidFill>
                  <a:schemeClr val="dk1"/>
                </a:solidFill>
                <a:latin typeface="Noto Sans"/>
                <a:ea typeface="Noto Sans"/>
                <a:cs typeface="Noto Sans"/>
                <a:sym typeface="Noto Sans"/>
              </a:rPr>
              <a:t>, with a GDP of $1.69 trillion.</a:t>
            </a:r>
            <a:r>
              <a:rPr lang="en-US" baseline="30000" noProof="0" dirty="0">
                <a:solidFill>
                  <a:schemeClr val="dk1"/>
                </a:solidFill>
                <a:latin typeface="Noto Sans"/>
                <a:ea typeface="Noto Sans"/>
                <a:cs typeface="Noto Sans"/>
                <a:sym typeface="Noto Sans"/>
              </a:rPr>
              <a:t>1</a:t>
            </a:r>
            <a:r>
              <a:rPr lang="en-US" baseline="30000" noProof="0" dirty="0">
                <a:solidFill>
                  <a:schemeClr val="tx1"/>
                </a:solidFill>
                <a:latin typeface="Noto Sans"/>
                <a:ea typeface="Noto Sans"/>
                <a:cs typeface="Noto Sans"/>
                <a:sym typeface="Noto Sans"/>
              </a:rPr>
              <a:t> </a:t>
            </a:r>
            <a:r>
              <a:rPr lang="en-US" noProof="0" dirty="0">
                <a:solidFill>
                  <a:schemeClr val="tx1"/>
                </a:solidFill>
                <a:latin typeface="Noto Sans"/>
                <a:ea typeface="Noto Sans"/>
                <a:cs typeface="Noto Sans"/>
              </a:rPr>
              <a:t>Despite global volatility,</a:t>
            </a:r>
            <a:r>
              <a:rPr lang="en-US" b="1" noProof="0" dirty="0">
                <a:solidFill>
                  <a:srgbClr val="691932"/>
                </a:solidFill>
                <a:latin typeface="Noto Sans"/>
                <a:ea typeface="Noto Sans"/>
                <a:cs typeface="Noto Sans"/>
              </a:rPr>
              <a:t> economic growth closed at 1.5% in 2024, </a:t>
            </a:r>
            <a:r>
              <a:rPr lang="en-US" noProof="0" dirty="0">
                <a:solidFill>
                  <a:schemeClr val="tx1"/>
                </a:solidFill>
                <a:latin typeface="Noto Sans"/>
                <a:ea typeface="Noto Sans"/>
                <a:cs typeface="Noto Sans"/>
              </a:rPr>
              <a:t>with a forecast of 1.1% for 2026.</a:t>
            </a:r>
            <a:r>
              <a:rPr lang="en-US" baseline="30000" noProof="0" dirty="0">
                <a:solidFill>
                  <a:schemeClr val="tx1"/>
                </a:solidFill>
                <a:latin typeface="Noto Sans"/>
                <a:ea typeface="Noto Sans"/>
                <a:cs typeface="Noto Sans"/>
                <a:sym typeface="Noto Sans"/>
              </a:rPr>
              <a:t>2</a:t>
            </a:r>
            <a:endParaRPr lang="en-US" noProof="0" dirty="0">
              <a:solidFill>
                <a:schemeClr val="tx1"/>
              </a:solidFill>
            </a:endParaRPr>
          </a:p>
          <a:p>
            <a:pPr marL="285750" marR="0" lvl="0" indent="-285750" algn="just" rtl="0">
              <a:spcBef>
                <a:spcPts val="2000"/>
              </a:spcBef>
              <a:spcAft>
                <a:spcPts val="0"/>
              </a:spcAft>
              <a:buClr>
                <a:schemeClr val="dk1"/>
              </a:buClr>
              <a:buSzPts val="1600"/>
              <a:buFont typeface="Arial"/>
              <a:buChar char="•"/>
            </a:pPr>
            <a:r>
              <a:rPr lang="en-US" b="0" i="0" u="none" strike="noStrike" noProof="0" dirty="0">
                <a:solidFill>
                  <a:schemeClr val="dk1"/>
                </a:solidFill>
                <a:latin typeface="Noto Sans"/>
                <a:ea typeface="Noto Sans"/>
                <a:cs typeface="Noto Sans"/>
                <a:sym typeface="Noto Sans"/>
              </a:rPr>
              <a:t>The IMF highlights Mexico’s </a:t>
            </a:r>
            <a:r>
              <a:rPr lang="en-US" b="1" noProof="0" dirty="0">
                <a:solidFill>
                  <a:srgbClr val="691932"/>
                </a:solidFill>
                <a:latin typeface="Noto Sans"/>
                <a:ea typeface="Noto Sans"/>
                <a:cs typeface="Noto Sans"/>
                <a:sym typeface="Noto Sans"/>
              </a:rPr>
              <a:t>robust macroeconomic policies and resilience against global risks</a:t>
            </a:r>
            <a:r>
              <a:rPr lang="en-US" noProof="0" dirty="0">
                <a:solidFill>
                  <a:srgbClr val="691932"/>
                </a:solidFill>
                <a:latin typeface="Noto Sans"/>
                <a:ea typeface="Noto Sans"/>
                <a:cs typeface="Noto Sans"/>
                <a:sym typeface="Noto Sans"/>
              </a:rPr>
              <a:t>.</a:t>
            </a:r>
            <a:r>
              <a:rPr lang="en-US" b="0" i="0" u="none" strike="noStrike" noProof="0" dirty="0">
                <a:solidFill>
                  <a:schemeClr val="dk1"/>
                </a:solidFill>
                <a:latin typeface="Noto Sans"/>
                <a:ea typeface="Noto Sans"/>
                <a:cs typeface="Noto Sans"/>
                <a:sym typeface="Noto Sans"/>
              </a:rPr>
              <a:t> Additionally, its strategic position </a:t>
            </a:r>
            <a:r>
              <a:rPr lang="en-US" noProof="0" dirty="0">
                <a:solidFill>
                  <a:schemeClr val="dk1"/>
                </a:solidFill>
                <a:latin typeface="Noto Sans"/>
                <a:ea typeface="Noto Sans"/>
                <a:cs typeface="Noto Sans"/>
                <a:sym typeface="Noto Sans"/>
              </a:rPr>
              <a:t>makes it</a:t>
            </a:r>
            <a:r>
              <a:rPr lang="en-US" b="0" i="0" u="none" strike="noStrike" noProof="0" dirty="0">
                <a:solidFill>
                  <a:schemeClr val="dk1"/>
                </a:solidFill>
                <a:latin typeface="Noto Sans"/>
                <a:ea typeface="Noto Sans"/>
                <a:cs typeface="Noto Sans"/>
                <a:sym typeface="Noto Sans"/>
              </a:rPr>
              <a:t> a key beneficiary of global supply chain shifts, </a:t>
            </a:r>
            <a:r>
              <a:rPr lang="en-US" b="1" noProof="0" dirty="0">
                <a:solidFill>
                  <a:srgbClr val="691932"/>
                </a:solidFill>
                <a:latin typeface="Noto Sans"/>
                <a:ea typeface="Noto Sans"/>
                <a:cs typeface="Noto Sans"/>
                <a:sym typeface="Noto Sans"/>
              </a:rPr>
              <a:t>attracting record Foreign Direct Investment (FDI)</a:t>
            </a:r>
            <a:r>
              <a:rPr lang="en-US" b="0" i="0" u="none" strike="noStrike" noProof="0" dirty="0">
                <a:solidFill>
                  <a:schemeClr val="dk1"/>
                </a:solidFill>
                <a:latin typeface="Noto Sans"/>
                <a:ea typeface="Noto Sans"/>
                <a:cs typeface="Noto Sans"/>
                <a:sym typeface="Noto Sans"/>
              </a:rPr>
              <a:t> and driving sustainable growth.</a:t>
            </a:r>
            <a:r>
              <a:rPr lang="en-US" b="0" i="0" u="none" strike="noStrike" baseline="30000" noProof="0" dirty="0">
                <a:solidFill>
                  <a:schemeClr val="dk1"/>
                </a:solidFill>
                <a:latin typeface="Noto Sans"/>
                <a:ea typeface="Noto Sans"/>
                <a:cs typeface="Noto Sans"/>
                <a:sym typeface="Noto Sans"/>
              </a:rPr>
              <a:t>3</a:t>
            </a:r>
          </a:p>
          <a:p>
            <a:pPr marL="285750" marR="0" lvl="0" indent="-285750" algn="just" rtl="0">
              <a:spcBef>
                <a:spcPts val="2000"/>
              </a:spcBef>
              <a:spcAft>
                <a:spcPts val="0"/>
              </a:spcAft>
              <a:buClr>
                <a:schemeClr val="dk1"/>
              </a:buClr>
              <a:buSzPts val="1600"/>
              <a:buFont typeface="Arial"/>
              <a:buChar char="•"/>
            </a:pPr>
            <a:r>
              <a:rPr lang="en-US" b="1" noProof="0" dirty="0">
                <a:solidFill>
                  <a:srgbClr val="621333"/>
                </a:solidFill>
                <a:latin typeface="Noto Sans"/>
                <a:ea typeface="Noto Sans"/>
                <a:cs typeface="Noto Sans"/>
                <a:sym typeface="Noto Sans"/>
              </a:rPr>
              <a:t>Inflation</a:t>
            </a:r>
            <a:r>
              <a:rPr lang="en-US" noProof="0" dirty="0">
                <a:solidFill>
                  <a:schemeClr val="dk1"/>
                </a:solidFill>
                <a:latin typeface="Noto Sans"/>
                <a:ea typeface="Noto Sans"/>
                <a:cs typeface="Noto Sans"/>
                <a:sym typeface="Noto Sans"/>
              </a:rPr>
              <a:t> is projected to </a:t>
            </a:r>
            <a:r>
              <a:rPr lang="en-US" b="1" noProof="0" dirty="0">
                <a:solidFill>
                  <a:srgbClr val="621333"/>
                </a:solidFill>
                <a:latin typeface="Noto Sans"/>
                <a:ea typeface="Noto Sans"/>
                <a:cs typeface="Noto Sans"/>
                <a:sym typeface="Noto Sans"/>
              </a:rPr>
              <a:t>decline</a:t>
            </a:r>
            <a:r>
              <a:rPr lang="en-US" noProof="0" dirty="0">
                <a:solidFill>
                  <a:schemeClr val="dk1"/>
                </a:solidFill>
                <a:latin typeface="Noto Sans"/>
                <a:ea typeface="Noto Sans"/>
                <a:cs typeface="Noto Sans"/>
                <a:sym typeface="Noto Sans"/>
              </a:rPr>
              <a:t> to 3.3% in 2025, remaining within Mexico's central bank (</a:t>
            </a:r>
            <a:r>
              <a:rPr lang="en-US" noProof="0" dirty="0" err="1">
                <a:solidFill>
                  <a:schemeClr val="dk1"/>
                </a:solidFill>
                <a:latin typeface="Noto Sans"/>
                <a:ea typeface="Noto Sans"/>
                <a:cs typeface="Noto Sans"/>
                <a:sym typeface="Noto Sans"/>
              </a:rPr>
              <a:t>Banxico</a:t>
            </a:r>
            <a:r>
              <a:rPr lang="en-US" noProof="0" dirty="0">
                <a:solidFill>
                  <a:schemeClr val="dk1"/>
                </a:solidFill>
                <a:latin typeface="Noto Sans"/>
                <a:ea typeface="Noto Sans"/>
                <a:cs typeface="Noto Sans"/>
                <a:sym typeface="Noto Sans"/>
              </a:rPr>
              <a:t>) target range of 3% ± 1%.</a:t>
            </a:r>
            <a:r>
              <a:rPr lang="en-US" baseline="30000" noProof="0" dirty="0">
                <a:solidFill>
                  <a:schemeClr val="dk1"/>
                </a:solidFill>
                <a:latin typeface="Noto Sans"/>
                <a:ea typeface="Noto Sans"/>
                <a:cs typeface="Noto Sans"/>
                <a:sym typeface="Noto Sans"/>
              </a:rPr>
              <a:t>4 </a:t>
            </a:r>
            <a:r>
              <a:rPr lang="en-US" noProof="0" dirty="0">
                <a:latin typeface="Noto Sans"/>
                <a:ea typeface="Noto Sans"/>
                <a:cs typeface="Noto Sans"/>
                <a:sym typeface="Noto Sans"/>
              </a:rPr>
              <a:t>As an </a:t>
            </a:r>
            <a:r>
              <a:rPr lang="en-US" b="1" noProof="0" dirty="0">
                <a:solidFill>
                  <a:srgbClr val="691932"/>
                </a:solidFill>
                <a:latin typeface="Noto Sans"/>
                <a:ea typeface="Noto Sans"/>
                <a:cs typeface="Noto Sans"/>
                <a:sym typeface="Noto Sans"/>
              </a:rPr>
              <a:t>independent institution, </a:t>
            </a:r>
            <a:r>
              <a:rPr lang="en-US" noProof="0" dirty="0" err="1">
                <a:solidFill>
                  <a:schemeClr val="dk1"/>
                </a:solidFill>
                <a:latin typeface="Noto Sans"/>
                <a:ea typeface="Noto Sans"/>
                <a:cs typeface="Noto Sans"/>
                <a:sym typeface="Noto Sans"/>
              </a:rPr>
              <a:t>Banxico</a:t>
            </a:r>
            <a:r>
              <a:rPr lang="en-US" noProof="0" dirty="0">
                <a:solidFill>
                  <a:schemeClr val="dk1"/>
                </a:solidFill>
                <a:latin typeface="Noto Sans"/>
                <a:ea typeface="Noto Sans"/>
                <a:cs typeface="Noto Sans"/>
                <a:sym typeface="Noto Sans"/>
              </a:rPr>
              <a:t> ensures </a:t>
            </a:r>
            <a:r>
              <a:rPr lang="en-US" b="1" noProof="0" dirty="0">
                <a:solidFill>
                  <a:srgbClr val="691932"/>
                </a:solidFill>
                <a:latin typeface="Noto Sans"/>
                <a:ea typeface="Noto Sans"/>
                <a:cs typeface="Noto Sans"/>
                <a:sym typeface="Noto Sans"/>
              </a:rPr>
              <a:t>stable monetary policy</a:t>
            </a:r>
            <a:r>
              <a:rPr lang="en-US" noProof="0" dirty="0">
                <a:latin typeface="Noto Sans"/>
                <a:ea typeface="Noto Sans"/>
                <a:cs typeface="Noto Sans"/>
                <a:sym typeface="Noto Sans"/>
              </a:rPr>
              <a:t>, fostering investor confidence through transparency and autonomy.</a:t>
            </a:r>
            <a:r>
              <a:rPr lang="en-US" noProof="0" dirty="0">
                <a:solidFill>
                  <a:schemeClr val="dk1"/>
                </a:solidFill>
                <a:latin typeface="Noto Sans"/>
                <a:ea typeface="Noto Sans"/>
                <a:cs typeface="Noto Sans"/>
                <a:sym typeface="Noto Sans"/>
              </a:rPr>
              <a:t> </a:t>
            </a:r>
            <a:endParaRPr lang="en-US" noProof="0" dirty="0"/>
          </a:p>
          <a:p>
            <a:pPr marL="285750" lvl="0" indent="-285750" algn="just">
              <a:spcBef>
                <a:spcPts val="2000"/>
              </a:spcBef>
              <a:buClr>
                <a:srgbClr val="691932"/>
              </a:buClr>
              <a:buSzPts val="1600"/>
              <a:buFont typeface="Arial"/>
              <a:buChar char="•"/>
            </a:pPr>
            <a:r>
              <a:rPr lang="en-US" b="1" noProof="0" dirty="0">
                <a:solidFill>
                  <a:srgbClr val="691932"/>
                </a:solidFill>
                <a:latin typeface="Noto Sans"/>
                <a:ea typeface="Noto Sans"/>
                <a:cs typeface="Noto Sans"/>
                <a:sym typeface="Noto Sans"/>
              </a:rPr>
              <a:t>Total trade exceeded $1 trillion</a:t>
            </a:r>
            <a:r>
              <a:rPr lang="en-US" noProof="0" dirty="0">
                <a:latin typeface="Noto Sans"/>
                <a:ea typeface="Noto Sans"/>
                <a:cs typeface="Noto Sans"/>
                <a:sym typeface="Noto Sans"/>
              </a:rPr>
              <a:t>. Exports to the U.S. were 83% non-oil, with automotive products making up 35.7% of manufacturing exports.</a:t>
            </a:r>
            <a:r>
              <a:rPr lang="en-US" baseline="30000" noProof="0" dirty="0">
                <a:latin typeface="Noto Sans"/>
                <a:ea typeface="Noto Sans"/>
                <a:cs typeface="Noto Sans"/>
                <a:sym typeface="Noto Sans"/>
              </a:rPr>
              <a:t>5</a:t>
            </a:r>
          </a:p>
          <a:p>
            <a:pPr marL="285750" lvl="0" indent="-285750" algn="just">
              <a:spcBef>
                <a:spcPts val="2000"/>
              </a:spcBef>
              <a:buClr>
                <a:srgbClr val="691932"/>
              </a:buClr>
              <a:buSzPts val="1600"/>
              <a:buFont typeface="Arial"/>
              <a:buChar char="•"/>
            </a:pPr>
            <a:r>
              <a:rPr lang="en-US" b="1" noProof="0" dirty="0">
                <a:solidFill>
                  <a:srgbClr val="691932"/>
                </a:solidFill>
                <a:latin typeface="Noto Sans"/>
                <a:ea typeface="Noto Sans"/>
                <a:cs typeface="Noto Sans"/>
                <a:sym typeface="Noto Sans"/>
              </a:rPr>
              <a:t>Pro-investment policies and trade agreements</a:t>
            </a:r>
            <a:r>
              <a:rPr lang="en-US" noProof="0" dirty="0">
                <a:solidFill>
                  <a:schemeClr val="dk1"/>
                </a:solidFill>
                <a:latin typeface="Noto Sans"/>
                <a:ea typeface="Noto Sans"/>
                <a:cs typeface="Noto Sans"/>
                <a:sym typeface="Noto Sans"/>
              </a:rPr>
              <a:t>, including the Mexico-USA-Canada Agreement (</a:t>
            </a:r>
            <a:r>
              <a:rPr lang="en-US" b="1" noProof="0" dirty="0">
                <a:solidFill>
                  <a:srgbClr val="691932"/>
                </a:solidFill>
                <a:latin typeface="Noto Sans"/>
                <a:ea typeface="Noto Sans"/>
                <a:cs typeface="Noto Sans"/>
                <a:sym typeface="Noto Sans"/>
              </a:rPr>
              <a:t>USMCA</a:t>
            </a:r>
            <a:r>
              <a:rPr lang="en-US" noProof="0" dirty="0">
                <a:solidFill>
                  <a:schemeClr val="dk1"/>
                </a:solidFill>
                <a:latin typeface="Noto Sans"/>
                <a:ea typeface="Noto Sans"/>
                <a:cs typeface="Noto Sans"/>
                <a:sym typeface="Noto Sans"/>
              </a:rPr>
              <a:t>) and the Comprehensive and Progressive Agreement for Trans-Pacific Partnership (</a:t>
            </a:r>
            <a:r>
              <a:rPr lang="en-US" b="1" noProof="0" dirty="0">
                <a:solidFill>
                  <a:srgbClr val="691932"/>
                </a:solidFill>
                <a:latin typeface="Noto Sans"/>
                <a:ea typeface="Noto Sans"/>
                <a:cs typeface="Noto Sans"/>
                <a:sym typeface="Noto Sans"/>
              </a:rPr>
              <a:t>CPTPP</a:t>
            </a:r>
            <a:r>
              <a:rPr lang="en-US" noProof="0" dirty="0">
                <a:solidFill>
                  <a:schemeClr val="dk1"/>
                </a:solidFill>
                <a:latin typeface="Noto Sans"/>
                <a:ea typeface="Noto Sans"/>
                <a:cs typeface="Noto Sans"/>
                <a:sym typeface="Noto Sans"/>
              </a:rPr>
              <a:t>), bolster Mexico’s position as a nearshoring hub.</a:t>
            </a:r>
            <a:endParaRPr lang="en-US" noProof="0" dirty="0">
              <a:solidFill>
                <a:schemeClr val="dk1"/>
              </a:solidFill>
            </a:endParaRPr>
          </a:p>
        </p:txBody>
      </p:sp>
      <p:sp>
        <p:nvSpPr>
          <p:cNvPr id="216" name="Google Shape;216;p3"/>
          <p:cNvSpPr txBox="1"/>
          <p:nvPr/>
        </p:nvSpPr>
        <p:spPr>
          <a:xfrm>
            <a:off x="3255727" y="5700847"/>
            <a:ext cx="7566466"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a:t>
            </a:r>
            <a:r>
              <a:rPr lang="en-US" sz="600" i="0" noProof="0" dirty="0">
                <a:solidFill>
                  <a:schemeClr val="dk1"/>
                </a:solidFill>
                <a:latin typeface="Noto Sans Light"/>
                <a:ea typeface="Noto Sans Light"/>
                <a:cs typeface="Noto Sans Light"/>
                <a:sym typeface="Noto Sans Light"/>
              </a:rPr>
              <a:t>Fondo Monetario Internacional. (2025). Base de </a:t>
            </a:r>
            <a:r>
              <a:rPr lang="en-US" sz="600" i="0" noProof="0" dirty="0" err="1">
                <a:solidFill>
                  <a:schemeClr val="dk1"/>
                </a:solidFill>
                <a:latin typeface="Noto Sans Light"/>
                <a:ea typeface="Noto Sans Light"/>
                <a:cs typeface="Noto Sans Light"/>
                <a:sym typeface="Noto Sans Light"/>
              </a:rPr>
              <a:t>datos</a:t>
            </a:r>
            <a:r>
              <a:rPr lang="en-US" sz="600" i="0" noProof="0" dirty="0">
                <a:solidFill>
                  <a:schemeClr val="dk1"/>
                </a:solidFill>
                <a:latin typeface="Noto Sans Light"/>
                <a:ea typeface="Noto Sans Light"/>
                <a:cs typeface="Noto Sans Light"/>
                <a:sym typeface="Noto Sans Light"/>
              </a:rPr>
              <a:t> del Informe </a:t>
            </a:r>
            <a:r>
              <a:rPr lang="en-US" sz="600" i="0" noProof="0" dirty="0" err="1">
                <a:solidFill>
                  <a:schemeClr val="dk1"/>
                </a:solidFill>
                <a:latin typeface="Noto Sans Light"/>
                <a:ea typeface="Noto Sans Light"/>
                <a:cs typeface="Noto Sans Light"/>
                <a:sym typeface="Noto Sans Light"/>
              </a:rPr>
              <a:t>sobre</a:t>
            </a:r>
            <a:r>
              <a:rPr lang="en-US" sz="600" i="0" noProof="0" dirty="0">
                <a:solidFill>
                  <a:schemeClr val="dk1"/>
                </a:solidFill>
                <a:latin typeface="Noto Sans Light"/>
                <a:ea typeface="Noto Sans Light"/>
                <a:cs typeface="Noto Sans Light"/>
                <a:sym typeface="Noto Sans Light"/>
              </a:rPr>
              <a:t> las </a:t>
            </a:r>
            <a:r>
              <a:rPr lang="en-US" sz="600" i="0" noProof="0" dirty="0" err="1">
                <a:solidFill>
                  <a:schemeClr val="dk1"/>
                </a:solidFill>
                <a:latin typeface="Noto Sans Light"/>
                <a:ea typeface="Noto Sans Light"/>
                <a:cs typeface="Noto Sans Light"/>
                <a:sym typeface="Noto Sans Light"/>
              </a:rPr>
              <a:t>Perspectivas</a:t>
            </a:r>
            <a:r>
              <a:rPr lang="en-US" sz="600" i="0" noProof="0" dirty="0">
                <a:solidFill>
                  <a:schemeClr val="dk1"/>
                </a:solidFill>
                <a:latin typeface="Noto Sans Light"/>
                <a:ea typeface="Noto Sans Light"/>
                <a:cs typeface="Noto Sans Light"/>
                <a:sym typeface="Noto Sans Light"/>
              </a:rPr>
              <a:t> de la Economía Mundial, </a:t>
            </a:r>
            <a:r>
              <a:rPr lang="en-US" sz="600" i="0" noProof="0" dirty="0" err="1">
                <a:solidFill>
                  <a:schemeClr val="dk1"/>
                </a:solidFill>
                <a:latin typeface="Noto Sans Light"/>
                <a:ea typeface="Noto Sans Light"/>
                <a:cs typeface="Noto Sans Light"/>
                <a:sym typeface="Noto Sans Light"/>
              </a:rPr>
              <a:t>abril</a:t>
            </a:r>
            <a:r>
              <a:rPr lang="en-US" sz="600" i="0" noProof="0" dirty="0">
                <a:solidFill>
                  <a:schemeClr val="dk1"/>
                </a:solidFill>
                <a:latin typeface="Noto Sans Light"/>
                <a:ea typeface="Noto Sans Light"/>
                <a:cs typeface="Noto Sans Light"/>
                <a:sym typeface="Noto Sans Light"/>
              </a:rPr>
              <a:t> de 2025. </a:t>
            </a:r>
            <a:r>
              <a:rPr lang="en-US" sz="600" i="0" noProof="0" dirty="0" err="1">
                <a:solidFill>
                  <a:schemeClr val="dk1"/>
                </a:solidFill>
                <a:latin typeface="Noto Sans Light"/>
                <a:ea typeface="Noto Sans Light"/>
                <a:cs typeface="Noto Sans Light"/>
                <a:sym typeface="Noto Sans Light"/>
              </a:rPr>
              <a:t>Recuperado</a:t>
            </a:r>
            <a:r>
              <a:rPr lang="en-US" sz="600" i="0" noProof="0" dirty="0">
                <a:solidFill>
                  <a:schemeClr val="dk1"/>
                </a:solidFill>
                <a:latin typeface="Noto Sans Light"/>
                <a:ea typeface="Noto Sans Light"/>
                <a:cs typeface="Noto Sans Light"/>
                <a:sym typeface="Noto Sans Light"/>
              </a:rPr>
              <a:t> de https://</a:t>
            </a:r>
            <a:r>
              <a:rPr lang="en-US" sz="600" i="0" noProof="0" dirty="0" err="1">
                <a:solidFill>
                  <a:schemeClr val="dk1"/>
                </a:solidFill>
                <a:latin typeface="Noto Sans Light"/>
                <a:ea typeface="Noto Sans Light"/>
                <a:cs typeface="Noto Sans Light"/>
                <a:sym typeface="Noto Sans Light"/>
              </a:rPr>
              <a:t>www.imf.org</a:t>
            </a:r>
            <a:r>
              <a:rPr lang="en-US" sz="600" i="0" noProof="0" dirty="0">
                <a:solidFill>
                  <a:schemeClr val="dk1"/>
                </a:solidFill>
                <a:latin typeface="Noto Sans Light"/>
                <a:ea typeface="Noto Sans Light"/>
                <a:cs typeface="Noto Sans Light"/>
                <a:sym typeface="Noto Sans Light"/>
              </a:rPr>
              <a:t>/external/</a:t>
            </a:r>
            <a:r>
              <a:rPr lang="en-US" sz="600" i="0" noProof="0" dirty="0" err="1">
                <a:solidFill>
                  <a:schemeClr val="dk1"/>
                </a:solidFill>
                <a:latin typeface="Noto Sans Light"/>
                <a:ea typeface="Noto Sans Light"/>
                <a:cs typeface="Noto Sans Light"/>
                <a:sym typeface="Noto Sans Light"/>
              </a:rPr>
              <a:t>datamapper</a:t>
            </a:r>
            <a:r>
              <a:rPr lang="en-US" sz="600" i="0" noProof="0" dirty="0">
                <a:solidFill>
                  <a:schemeClr val="dk1"/>
                </a:solidFill>
                <a:latin typeface="Noto Sans Light"/>
                <a:ea typeface="Noto Sans Light"/>
                <a:cs typeface="Noto Sans Light"/>
                <a:sym typeface="Noto Sans Light"/>
              </a:rPr>
              <a:t>/NGDPD@WEO/OEMDC/ADVEC/WEOWORLD</a:t>
            </a:r>
          </a:p>
          <a:p>
            <a:pPr lvl="0"/>
            <a:r>
              <a:rPr lang="en-US" sz="600" noProof="0" dirty="0">
                <a:solidFill>
                  <a:schemeClr val="dk1"/>
                </a:solidFill>
                <a:latin typeface="Noto Sans Light"/>
                <a:ea typeface="Noto Sans Light"/>
                <a:cs typeface="Noto Sans Light"/>
                <a:sym typeface="Noto Sans Light"/>
              </a:rPr>
              <a:t>2/ OECD (2025), OECD Economic Outlook, Volume 2025 Issue 1: Tackling Uncertainty, Reviving Growth, No. 117, OECD Publishing, Paris, https://</a:t>
            </a:r>
            <a:r>
              <a:rPr lang="en-US" sz="600" noProof="0" dirty="0" err="1">
                <a:solidFill>
                  <a:schemeClr val="dk1"/>
                </a:solidFill>
                <a:latin typeface="Noto Sans Light"/>
                <a:ea typeface="Noto Sans Light"/>
                <a:cs typeface="Noto Sans Light"/>
                <a:sym typeface="Noto Sans Light"/>
              </a:rPr>
              <a:t>doi.org</a:t>
            </a:r>
            <a:r>
              <a:rPr lang="en-US" sz="600" noProof="0" dirty="0">
                <a:solidFill>
                  <a:schemeClr val="dk1"/>
                </a:solidFill>
                <a:latin typeface="Noto Sans Light"/>
                <a:ea typeface="Noto Sans Light"/>
                <a:cs typeface="Noto Sans Light"/>
                <a:sym typeface="Noto Sans Light"/>
              </a:rPr>
              <a:t>/10.1787/83363382-en . </a:t>
            </a:r>
            <a:endParaRPr lang="en-US" noProof="0" dirty="0"/>
          </a:p>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3/ </a:t>
            </a:r>
            <a:r>
              <a:rPr lang="en-US" sz="600" i="0" strike="noStrike" noProof="0" dirty="0">
                <a:solidFill>
                  <a:srgbClr val="000000"/>
                </a:solidFill>
                <a:latin typeface="Noto Sans Light"/>
                <a:ea typeface="Noto Sans Light"/>
                <a:cs typeface="Noto Sans Light"/>
                <a:sym typeface="Noto Sans Light"/>
              </a:rPr>
              <a:t>International Monetary Fund. Western Hemisphere Dept. "Mexico: 2024 Article IV Consultation and Review Under the Flexible Credit Line Arrangement-Press Release; Staff Report; and Statement by the Executive Director for Mexico", </a:t>
            </a:r>
            <a:r>
              <a:rPr lang="en-US" sz="600" i="1" strike="noStrike" noProof="0" dirty="0">
                <a:solidFill>
                  <a:srgbClr val="000000"/>
                </a:solidFill>
                <a:latin typeface="Noto Sans Light"/>
                <a:ea typeface="Noto Sans Light"/>
                <a:cs typeface="Noto Sans Light"/>
                <a:sym typeface="Noto Sans Light"/>
              </a:rPr>
              <a:t>IMF Staff Country Reports</a:t>
            </a:r>
            <a:r>
              <a:rPr lang="en-US" sz="600" i="0" strike="noStrike" noProof="0" dirty="0">
                <a:solidFill>
                  <a:srgbClr val="000000"/>
                </a:solidFill>
                <a:latin typeface="Noto Sans Light"/>
                <a:ea typeface="Noto Sans Light"/>
                <a:cs typeface="Noto Sans Light"/>
                <a:sym typeface="Noto Sans Light"/>
              </a:rPr>
              <a:t> 2024, 317 (2024), accessed January 3, 2025, </a:t>
            </a:r>
            <a:r>
              <a:rPr lang="en-US" sz="600" i="0" strike="noStrike" noProof="0" dirty="0">
                <a:solidFill>
                  <a:schemeClr val="dk1"/>
                </a:solidFill>
                <a:latin typeface="Noto Sans Light"/>
                <a:ea typeface="Noto Sans Light"/>
                <a:cs typeface="Noto Sans Light"/>
                <a:sym typeface="Noto Sans Light"/>
              </a:rPr>
              <a:t>https://</a:t>
            </a:r>
            <a:r>
              <a:rPr lang="en-US" sz="600" i="0" strike="noStrike" noProof="0" dirty="0" err="1">
                <a:solidFill>
                  <a:schemeClr val="dk1"/>
                </a:solidFill>
                <a:latin typeface="Noto Sans Light"/>
                <a:ea typeface="Noto Sans Light"/>
                <a:cs typeface="Noto Sans Light"/>
                <a:sym typeface="Noto Sans Light"/>
              </a:rPr>
              <a:t>doi.org</a:t>
            </a:r>
            <a:r>
              <a:rPr lang="en-US" sz="600" i="0" strike="noStrike" noProof="0" dirty="0">
                <a:solidFill>
                  <a:schemeClr val="dk1"/>
                </a:solidFill>
                <a:latin typeface="Noto Sans Light"/>
                <a:ea typeface="Noto Sans Light"/>
                <a:cs typeface="Noto Sans Light"/>
                <a:sym typeface="Noto Sans Light"/>
              </a:rPr>
              <a:t>/10.5089/9798400292620.002</a:t>
            </a:r>
            <a:r>
              <a:rPr lang="en-US" sz="600" noProof="0" dirty="0">
                <a:solidFill>
                  <a:schemeClr val="dk1"/>
                </a:solidFill>
                <a:latin typeface="Noto Sans Light"/>
                <a:ea typeface="Noto Sans Light"/>
                <a:cs typeface="Noto Sans Light"/>
                <a:sym typeface="Noto Sans Light"/>
              </a:rPr>
              <a:t> </a:t>
            </a:r>
            <a:endParaRPr lang="en-US" noProof="0" dirty="0"/>
          </a:p>
          <a:p>
            <a:r>
              <a:rPr lang="en-US" sz="600" noProof="0" dirty="0">
                <a:solidFill>
                  <a:schemeClr val="dk1"/>
                </a:solidFill>
                <a:latin typeface="Noto Sans Light"/>
                <a:ea typeface="Noto Sans Light"/>
                <a:cs typeface="Noto Sans Light"/>
                <a:sym typeface="Noto Sans Light"/>
              </a:rPr>
              <a:t>4/ Banco de México. (2025, 6 de </a:t>
            </a:r>
            <a:r>
              <a:rPr lang="en-US" sz="600" noProof="0" dirty="0" err="1">
                <a:solidFill>
                  <a:schemeClr val="dk1"/>
                </a:solidFill>
                <a:latin typeface="Noto Sans Light"/>
                <a:ea typeface="Noto Sans Light"/>
                <a:cs typeface="Noto Sans Light"/>
                <a:sym typeface="Noto Sans Light"/>
              </a:rPr>
              <a:t>febrero</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Anuncio</a:t>
            </a:r>
            <a:r>
              <a:rPr lang="en-US" sz="600" noProof="0" dirty="0">
                <a:solidFill>
                  <a:schemeClr val="dk1"/>
                </a:solidFill>
                <a:latin typeface="Noto Sans Light"/>
                <a:ea typeface="Noto Sans Light"/>
                <a:cs typeface="Noto Sans Light"/>
                <a:sym typeface="Noto Sans Light"/>
              </a:rPr>
              <a:t> de la </a:t>
            </a:r>
            <a:r>
              <a:rPr lang="en-US" sz="600" noProof="0" dirty="0" err="1">
                <a:solidFill>
                  <a:schemeClr val="dk1"/>
                </a:solidFill>
                <a:latin typeface="Noto Sans Light"/>
                <a:ea typeface="Noto Sans Light"/>
                <a:cs typeface="Noto Sans Light"/>
                <a:sym typeface="Noto Sans Light"/>
              </a:rPr>
              <a:t>decisión</a:t>
            </a:r>
            <a:r>
              <a:rPr lang="en-US" sz="600" noProof="0" dirty="0">
                <a:solidFill>
                  <a:schemeClr val="dk1"/>
                </a:solidFill>
                <a:latin typeface="Noto Sans Light"/>
                <a:ea typeface="Noto Sans Light"/>
                <a:cs typeface="Noto Sans Light"/>
                <a:sym typeface="Noto Sans Light"/>
              </a:rPr>
              <a:t> de </a:t>
            </a:r>
            <a:r>
              <a:rPr lang="en-US" sz="600" noProof="0" dirty="0" err="1">
                <a:solidFill>
                  <a:schemeClr val="dk1"/>
                </a:solidFill>
                <a:latin typeface="Noto Sans Light"/>
                <a:ea typeface="Noto Sans Light"/>
                <a:cs typeface="Noto Sans Light"/>
                <a:sym typeface="Noto Sans Light"/>
              </a:rPr>
              <a:t>política</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monetaria</a:t>
            </a:r>
            <a:r>
              <a:rPr lang="en-US" sz="600" noProof="0" dirty="0">
                <a:solidFill>
                  <a:schemeClr val="dk1"/>
                </a:solidFill>
                <a:latin typeface="Noto Sans Light"/>
                <a:ea typeface="Noto Sans Light"/>
                <a:cs typeface="Noto Sans Light"/>
                <a:sym typeface="Noto Sans Light"/>
              </a:rPr>
              <a:t>. https://</a:t>
            </a:r>
            <a:r>
              <a:rPr lang="en-US" sz="600" noProof="0" dirty="0" err="1">
                <a:solidFill>
                  <a:schemeClr val="dk1"/>
                </a:solidFill>
                <a:latin typeface="Noto Sans Light"/>
                <a:ea typeface="Noto Sans Light"/>
                <a:cs typeface="Noto Sans Light"/>
                <a:sym typeface="Noto Sans Light"/>
              </a:rPr>
              <a:t>www.banxico.org.mx</a:t>
            </a:r>
            <a:r>
              <a:rPr lang="en-US" sz="600" noProof="0" dirty="0">
                <a:solidFill>
                  <a:schemeClr val="dk1"/>
                </a:solidFill>
                <a:latin typeface="Noto Sans Light"/>
                <a:ea typeface="Noto Sans Light"/>
                <a:cs typeface="Noto Sans Light"/>
                <a:sym typeface="Noto Sans Light"/>
              </a:rPr>
              <a:t>/publications-and-press/announcements-of-monetary-policy-decisions/%7B2A312FE9-46E2-ECA2-18CA-E41525914605%7D.pdf</a:t>
            </a:r>
          </a:p>
          <a:p>
            <a:r>
              <a:rPr lang="en-US" sz="600" noProof="0" dirty="0">
                <a:solidFill>
                  <a:schemeClr val="dk1"/>
                </a:solidFill>
                <a:latin typeface="Noto Sans Light"/>
                <a:ea typeface="Noto Sans Light"/>
                <a:cs typeface="Noto Sans Light"/>
                <a:sym typeface="Noto Sans Light"/>
              </a:rPr>
              <a:t>5/ </a:t>
            </a:r>
            <a:r>
              <a:rPr lang="en-US" sz="600" noProof="0" dirty="0">
                <a:latin typeface="Noto Sans Light"/>
                <a:ea typeface="Noto Sans Light"/>
                <a:cs typeface="Noto Sans Light"/>
                <a:sym typeface="Noto Sans Light"/>
              </a:rPr>
              <a:t>Banco de México, </a:t>
            </a:r>
            <a:r>
              <a:rPr lang="en-US" sz="600" i="1" noProof="0" dirty="0">
                <a:latin typeface="Noto Sans Light"/>
                <a:ea typeface="Noto Sans Light"/>
                <a:cs typeface="Noto Sans Light"/>
                <a:sym typeface="Noto Sans Light"/>
              </a:rPr>
              <a:t>"Balanza de </a:t>
            </a:r>
            <a:r>
              <a:rPr lang="en-US" sz="600" i="1" noProof="0" dirty="0" err="1">
                <a:latin typeface="Noto Sans Light"/>
                <a:ea typeface="Noto Sans Light"/>
                <a:cs typeface="Noto Sans Light"/>
                <a:sym typeface="Noto Sans Light"/>
              </a:rPr>
              <a:t>productos</a:t>
            </a:r>
            <a:r>
              <a:rPr lang="en-US" sz="600" i="1" noProof="0" dirty="0">
                <a:latin typeface="Noto Sans Light"/>
                <a:ea typeface="Noto Sans Light"/>
                <a:cs typeface="Noto Sans Light"/>
                <a:sym typeface="Noto Sans Light"/>
              </a:rPr>
              <a:t> </a:t>
            </a:r>
            <a:r>
              <a:rPr lang="en-US" sz="600" i="1" noProof="0" dirty="0" err="1">
                <a:latin typeface="Noto Sans Light"/>
                <a:ea typeface="Noto Sans Light"/>
                <a:cs typeface="Noto Sans Light"/>
                <a:sym typeface="Noto Sans Light"/>
              </a:rPr>
              <a:t>manufacturados</a:t>
            </a:r>
            <a:r>
              <a:rPr lang="en-US" sz="600" i="1" noProof="0" dirty="0">
                <a:latin typeface="Noto Sans Light"/>
                <a:ea typeface="Noto Sans Light"/>
                <a:cs typeface="Noto Sans Light"/>
                <a:sym typeface="Noto Sans Light"/>
              </a:rPr>
              <a:t> -no maquila-,"</a:t>
            </a:r>
            <a:r>
              <a:rPr lang="en-US" sz="600" noProof="0" dirty="0">
                <a:latin typeface="Noto Sans Light"/>
                <a:ea typeface="Noto Sans Light"/>
                <a:cs typeface="Noto Sans Light"/>
                <a:sym typeface="Noto Sans Light"/>
              </a:rPr>
              <a:t> accessed January 6, 2025, </a:t>
            </a:r>
            <a:r>
              <a:rPr lang="en-US" sz="600" noProof="0" dirty="0">
                <a:solidFill>
                  <a:schemeClr val="dk1"/>
                </a:solidFill>
                <a:latin typeface="Noto Sans Light"/>
                <a:ea typeface="Noto Sans Light"/>
                <a:cs typeface="Noto Sans Light"/>
                <a:sym typeface="Noto Sans Light"/>
              </a:rPr>
              <a:t>https://</a:t>
            </a:r>
            <a:r>
              <a:rPr lang="en-US" sz="600" noProof="0" dirty="0" err="1">
                <a:solidFill>
                  <a:schemeClr val="dk1"/>
                </a:solidFill>
                <a:latin typeface="Noto Sans Light"/>
                <a:ea typeface="Noto Sans Light"/>
                <a:cs typeface="Noto Sans Light"/>
                <a:sym typeface="Noto Sans Light"/>
              </a:rPr>
              <a:t>www.banxico.org.mx</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SieInternet</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consultarDirectorioInternetAction.do?sector</a:t>
            </a:r>
            <a:r>
              <a:rPr lang="en-US" sz="600" noProof="0" dirty="0">
                <a:solidFill>
                  <a:schemeClr val="dk1"/>
                </a:solidFill>
                <a:latin typeface="Noto Sans Light"/>
                <a:ea typeface="Noto Sans Light"/>
                <a:cs typeface="Noto Sans Light"/>
                <a:sym typeface="Noto Sans Light"/>
              </a:rPr>
              <a:t>=1&amp;accion=</a:t>
            </a:r>
            <a:r>
              <a:rPr lang="en-US" sz="600" noProof="0" dirty="0" err="1">
                <a:solidFill>
                  <a:schemeClr val="dk1"/>
                </a:solidFill>
                <a:latin typeface="Noto Sans Light"/>
                <a:ea typeface="Noto Sans Light"/>
                <a:cs typeface="Noto Sans Light"/>
                <a:sym typeface="Noto Sans Light"/>
              </a:rPr>
              <a:t>consultarCuadroAnalitico&amp;idCuadro</a:t>
            </a:r>
            <a:r>
              <a:rPr lang="en-US" sz="600" noProof="0" dirty="0">
                <a:solidFill>
                  <a:schemeClr val="dk1"/>
                </a:solidFill>
                <a:latin typeface="Noto Sans Light"/>
                <a:ea typeface="Noto Sans Light"/>
                <a:cs typeface="Noto Sans Light"/>
                <a:sym typeface="Noto Sans Light"/>
              </a:rPr>
              <a:t>=CA180&amp;locale=es. </a:t>
            </a:r>
            <a:endParaRPr lang="en-US" sz="800" noProof="0" dirty="0"/>
          </a:p>
        </p:txBody>
      </p:sp>
      <p:sp>
        <p:nvSpPr>
          <p:cNvPr id="217" name="Google Shape;217;p3"/>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3</a:t>
            </a:fld>
            <a:endParaRPr lang="en-US" noProof="0" dirty="0"/>
          </a:p>
        </p:txBody>
      </p:sp>
      <p:pic>
        <p:nvPicPr>
          <p:cNvPr id="218" name="Google Shape;218;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EB88118A-33EF-8509-6880-C13F4A5FD24C}"/>
              </a:ext>
            </a:extLst>
          </p:cNvPr>
          <p:cNvSpPr txBox="1"/>
          <p:nvPr/>
        </p:nvSpPr>
        <p:spPr>
          <a:xfrm>
            <a:off x="508590" y="307879"/>
            <a:ext cx="809392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noProof="0" dirty="0">
                <a:solidFill>
                  <a:srgbClr val="621333"/>
                </a:solidFill>
                <a:latin typeface="Patria Light" pitchFamily="2" charset="0"/>
                <a:ea typeface="Noto Sans" panose="020B0502040504020204" pitchFamily="34" charset="0"/>
                <a:sym typeface="Arial"/>
              </a:rPr>
              <a:t>Overview of </a:t>
            </a:r>
            <a:endParaRPr lang="en-US" b="1" noProof="0" dirty="0">
              <a:latin typeface="Patria Light" pitchFamily="2" charset="0"/>
              <a:ea typeface="Noto Sans" panose="020B0502040504020204" pitchFamily="34" charset="0"/>
            </a:endParaRPr>
          </a:p>
          <a:p>
            <a:pPr marL="0" marR="0" lvl="0" indent="0" algn="l" rtl="0">
              <a:spcBef>
                <a:spcPts val="0"/>
              </a:spcBef>
              <a:spcAft>
                <a:spcPts val="0"/>
              </a:spcAft>
              <a:buNone/>
            </a:pPr>
            <a:r>
              <a:rPr lang="en-US" sz="2800" b="1" noProof="0" dirty="0">
                <a:solidFill>
                  <a:srgbClr val="621333"/>
                </a:solidFill>
                <a:latin typeface="Patria Light" pitchFamily="2" charset="0"/>
                <a:ea typeface="Noto Sans" panose="020B0502040504020204" pitchFamily="34" charset="0"/>
                <a:sym typeface="Arial"/>
              </a:rPr>
              <a:t>Mexico’s Economic Strength</a:t>
            </a:r>
            <a:endParaRPr lang="en-US" b="1" noProof="0" dirty="0">
              <a:latin typeface="Patria Light" pitchFamily="2" charset="0"/>
              <a:ea typeface="Noto Sans" panose="020B0502040504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612" name="Google Shape;612;p26"/>
          <p:cNvPicPr preferRelativeResize="0">
            <a:picLocks noGrp="1" noRot="1" noMove="1" noResize="1" noEditPoints="1" noAdjustHandles="1" noChangeArrowheads="1" noChangeShapeType="1" noCrop="1"/>
          </p:cNvPicPr>
          <p:nvPr/>
        </p:nvPicPr>
        <p:blipFill rotWithShape="1">
          <a:blip r:embed="rId3" cstate="email">
            <a:alphaModFix amt="41000"/>
            <a:extLst>
              <a:ext uri="{28A0092B-C50C-407E-A947-70E740481C1C}">
                <a14:useLocalDpi xmlns:a14="http://schemas.microsoft.com/office/drawing/2010/main"/>
              </a:ext>
            </a:extLst>
          </a:blip>
          <a:srcRect/>
          <a:stretch/>
        </p:blipFill>
        <p:spPr>
          <a:xfrm>
            <a:off x="5231936" y="-109508"/>
            <a:ext cx="5954229" cy="6319254"/>
          </a:xfrm>
          <a:prstGeom prst="rect">
            <a:avLst/>
          </a:prstGeom>
          <a:noFill/>
          <a:ln>
            <a:noFill/>
          </a:ln>
        </p:spPr>
      </p:pic>
      <p:sp>
        <p:nvSpPr>
          <p:cNvPr id="613" name="Google Shape;613;p26"/>
          <p:cNvSpPr txBox="1"/>
          <p:nvPr/>
        </p:nvSpPr>
        <p:spPr>
          <a:xfrm>
            <a:off x="6713388" y="2867086"/>
            <a:ext cx="2991324" cy="18773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Noto Sans"/>
              <a:buNone/>
            </a:pPr>
            <a:r>
              <a:rPr lang="en-US" sz="4800" noProof="0" dirty="0">
                <a:solidFill>
                  <a:srgbClr val="9C2348"/>
                </a:solidFill>
                <a:latin typeface="Noto Sans Medium"/>
                <a:ea typeface="Noto Sans Medium"/>
                <a:cs typeface="Noto Sans Medium"/>
                <a:sym typeface="Noto Sans Medium"/>
              </a:rPr>
              <a:t>$</a:t>
            </a:r>
            <a:r>
              <a:rPr lang="en-US" sz="4800" b="0" i="0" u="none" strike="noStrike" noProof="0" dirty="0">
                <a:solidFill>
                  <a:srgbClr val="9C2348"/>
                </a:solidFill>
                <a:latin typeface="Noto Sans Medium"/>
                <a:ea typeface="Noto Sans Medium"/>
                <a:cs typeface="Noto Sans Medium"/>
                <a:sym typeface="Noto Sans Medium"/>
              </a:rPr>
              <a:t>3</a:t>
            </a:r>
            <a:r>
              <a:rPr lang="en-US" sz="1800" b="1" noProof="0" dirty="0">
                <a:solidFill>
                  <a:srgbClr val="9C2348"/>
                </a:solidFill>
                <a:latin typeface="Noto Sans Medium"/>
                <a:ea typeface="Noto Sans Medium"/>
                <a:cs typeface="Noto Sans Medium"/>
                <a:sym typeface="Noto Sans Medium"/>
              </a:rPr>
              <a:t>m</a:t>
            </a:r>
            <a:r>
              <a:rPr lang="en-US" sz="1800" b="1" i="0" u="none" strike="noStrike" noProof="0" dirty="0">
                <a:solidFill>
                  <a:srgbClr val="9C2348"/>
                </a:solidFill>
                <a:latin typeface="Noto Sans Medium"/>
                <a:ea typeface="Noto Sans Medium"/>
                <a:cs typeface="Noto Sans Medium"/>
                <a:sym typeface="Noto Sans Medium"/>
              </a:rPr>
              <a:t>illion </a:t>
            </a:r>
            <a:r>
              <a:rPr lang="en-US" sz="1800" b="1" noProof="0" dirty="0">
                <a:solidFill>
                  <a:srgbClr val="9C2348"/>
                </a:solidFill>
                <a:latin typeface="Noto Sans Medium"/>
                <a:ea typeface="Noto Sans Medium"/>
                <a:cs typeface="Noto Sans Medium"/>
                <a:sym typeface="Noto Sans Medium"/>
              </a:rPr>
              <a:t>USD</a:t>
            </a:r>
            <a:endParaRPr lang="en-US" noProof="0" dirty="0"/>
          </a:p>
          <a:p>
            <a:pPr marL="0" marR="0" lvl="0" indent="0" algn="ctr" rtl="0">
              <a:lnSpc>
                <a:spcPct val="100000"/>
              </a:lnSpc>
              <a:spcBef>
                <a:spcPts val="0"/>
              </a:spcBef>
              <a:spcAft>
                <a:spcPts val="0"/>
              </a:spcAft>
              <a:buClr>
                <a:srgbClr val="000000"/>
              </a:buClr>
              <a:buSzPts val="1800"/>
              <a:buFont typeface="Noto Sans"/>
              <a:buNone/>
            </a:pPr>
            <a:r>
              <a:rPr lang="en-US" sz="2000" b="0" i="0" u="none" strike="noStrike" noProof="0" dirty="0">
                <a:solidFill>
                  <a:schemeClr val="dk1"/>
                </a:solidFill>
                <a:latin typeface="Noto Sans Medium"/>
                <a:ea typeface="Noto Sans Medium"/>
                <a:cs typeface="Noto Sans Medium"/>
                <a:sym typeface="Noto Sans Medium"/>
              </a:rPr>
              <a:t>traded every </a:t>
            </a:r>
            <a:r>
              <a:rPr lang="en-US" sz="2800" b="1" i="0" u="none" strike="noStrike" noProof="0" dirty="0">
                <a:solidFill>
                  <a:srgbClr val="9C2348"/>
                </a:solidFill>
                <a:latin typeface="Noto Sans Medium"/>
                <a:ea typeface="Noto Sans Medium"/>
                <a:cs typeface="Noto Sans Medium"/>
                <a:sym typeface="Noto Sans Medium"/>
              </a:rPr>
              <a:t>minute</a:t>
            </a:r>
            <a:r>
              <a:rPr lang="en-US" sz="2000" b="0" i="0" u="none" strike="noStrike" noProof="0" dirty="0">
                <a:solidFill>
                  <a:schemeClr val="dk1"/>
                </a:solidFill>
                <a:latin typeface="Noto Sans Medium"/>
                <a:ea typeface="Noto Sans Medium"/>
                <a:cs typeface="Noto Sans Medium"/>
                <a:sym typeface="Noto Sans Medium"/>
              </a:rPr>
              <a:t> in North America.</a:t>
            </a:r>
            <a:r>
              <a:rPr lang="en-US" sz="1600" baseline="30000" dirty="0">
                <a:solidFill>
                  <a:schemeClr val="dk1"/>
                </a:solidFill>
                <a:latin typeface="Noto Sans Medium"/>
                <a:ea typeface="Noto Sans Medium"/>
                <a:cs typeface="Noto Sans Medium"/>
                <a:sym typeface="Noto Sans Medium"/>
              </a:rPr>
              <a:t>2</a:t>
            </a:r>
            <a:endParaRPr lang="en-US" sz="1600" baseline="30000" noProof="0" dirty="0">
              <a:solidFill>
                <a:schemeClr val="dk1"/>
              </a:solidFill>
              <a:latin typeface="Noto Sans Medium"/>
              <a:ea typeface="Noto Sans Medium"/>
              <a:cs typeface="Noto Sans Medium"/>
              <a:sym typeface="Noto Sans Medium"/>
            </a:endParaRPr>
          </a:p>
        </p:txBody>
      </p:sp>
      <p:sp>
        <p:nvSpPr>
          <p:cNvPr id="614" name="Google Shape;614;p26"/>
          <p:cNvSpPr txBox="1"/>
          <p:nvPr/>
        </p:nvSpPr>
        <p:spPr>
          <a:xfrm>
            <a:off x="3195261" y="6023174"/>
            <a:ext cx="4593663" cy="523180"/>
          </a:xfrm>
          <a:prstGeom prst="rect">
            <a:avLst/>
          </a:prstGeom>
          <a:noFill/>
          <a:ln>
            <a:noFill/>
          </a:ln>
        </p:spPr>
        <p:txBody>
          <a:bodyPr spcFirstLastPara="1" wrap="square" lIns="91425" tIns="45700" rIns="91425" bIns="45700" anchor="t" anchorCtr="0">
            <a:spAutoFit/>
          </a:bodyPr>
          <a:lstStyle/>
          <a:p>
            <a:r>
              <a:rPr lang="en-US" sz="700" noProof="0" dirty="0">
                <a:solidFill>
                  <a:schemeClr val="dk1"/>
                </a:solidFill>
                <a:latin typeface="Noto Sans Light"/>
                <a:ea typeface="Noto Sans Light"/>
                <a:cs typeface="Noto Sans Light"/>
                <a:sym typeface="Noto Sans Light"/>
              </a:rPr>
              <a:t>1/ Industria Nacional de </a:t>
            </a:r>
            <a:r>
              <a:rPr lang="en-US" sz="700" noProof="0" dirty="0" err="1">
                <a:solidFill>
                  <a:schemeClr val="dk1"/>
                </a:solidFill>
                <a:latin typeface="Noto Sans Light"/>
                <a:ea typeface="Noto Sans Light"/>
                <a:cs typeface="Noto Sans Light"/>
                <a:sym typeface="Noto Sans Light"/>
              </a:rPr>
              <a:t>Autopartes</a:t>
            </a:r>
            <a:r>
              <a:rPr lang="en-US" sz="700" noProof="0" dirty="0">
                <a:solidFill>
                  <a:schemeClr val="dk1"/>
                </a:solidFill>
                <a:latin typeface="Noto Sans Light"/>
                <a:ea typeface="Noto Sans Light"/>
                <a:cs typeface="Noto Sans Light"/>
                <a:sym typeface="Noto Sans Light"/>
              </a:rPr>
              <a:t>. (2025). The other side of </a:t>
            </a:r>
            <a:r>
              <a:rPr lang="en-US" sz="700" dirty="0">
                <a:solidFill>
                  <a:schemeClr val="dk1"/>
                </a:solidFill>
                <a:latin typeface="Noto Sans Light"/>
                <a:ea typeface="Noto Sans Light"/>
                <a:cs typeface="Noto Sans Light"/>
                <a:sym typeface="Noto Sans Light"/>
              </a:rPr>
              <a:t>the coin. https://</a:t>
            </a:r>
            <a:r>
              <a:rPr lang="en-US" sz="700" dirty="0" err="1">
                <a:solidFill>
                  <a:schemeClr val="dk1"/>
                </a:solidFill>
                <a:latin typeface="Noto Sans Light"/>
                <a:ea typeface="Noto Sans Light"/>
                <a:cs typeface="Noto Sans Light"/>
                <a:sym typeface="Noto Sans Light"/>
              </a:rPr>
              <a:t>ina.com.mx</a:t>
            </a:r>
            <a:r>
              <a:rPr lang="en-US" sz="700" dirty="0">
                <a:solidFill>
                  <a:schemeClr val="dk1"/>
                </a:solidFill>
                <a:latin typeface="Noto Sans Light"/>
                <a:ea typeface="Noto Sans Light"/>
                <a:cs typeface="Noto Sans Light"/>
                <a:sym typeface="Noto Sans Light"/>
              </a:rPr>
              <a:t>/wp-content/uploads/2025/02/The-other-side-of-the-coin-</a:t>
            </a:r>
            <a:r>
              <a:rPr lang="en-US" sz="700" dirty="0" err="1">
                <a:solidFill>
                  <a:schemeClr val="dk1"/>
                </a:solidFill>
                <a:latin typeface="Noto Sans Light"/>
                <a:ea typeface="Noto Sans Light"/>
                <a:cs typeface="Noto Sans Light"/>
                <a:sym typeface="Noto Sans Light"/>
              </a:rPr>
              <a:t>V.F.pdf</a:t>
            </a:r>
            <a:endParaRPr lang="en-US" sz="700" noProof="0" dirty="0">
              <a:solidFill>
                <a:schemeClr val="dk1"/>
              </a:solidFill>
              <a:latin typeface="Noto Sans Light"/>
              <a:ea typeface="Noto Sans Light"/>
              <a:cs typeface="Noto Sans Light"/>
              <a:sym typeface="Noto Sans Light"/>
            </a:endParaRPr>
          </a:p>
          <a:p>
            <a:pPr marL="0" marR="0" lvl="0" indent="0" algn="l" rtl="0">
              <a:spcBef>
                <a:spcPts val="0"/>
              </a:spcBef>
              <a:spcAft>
                <a:spcPts val="0"/>
              </a:spcAft>
              <a:buNone/>
            </a:pPr>
            <a:r>
              <a:rPr lang="en-US" sz="700" i="0" strike="noStrike" dirty="0">
                <a:solidFill>
                  <a:schemeClr val="dk1"/>
                </a:solidFill>
                <a:latin typeface="Noto Sans Light"/>
                <a:ea typeface="Noto Sans Light"/>
                <a:cs typeface="Noto Sans Light"/>
                <a:sym typeface="Noto Sans Light"/>
              </a:rPr>
              <a:t>2/ </a:t>
            </a:r>
            <a:r>
              <a:rPr lang="en-US" sz="700" i="0" strike="noStrike" noProof="0" dirty="0">
                <a:solidFill>
                  <a:schemeClr val="dk1"/>
                </a:solidFill>
                <a:latin typeface="Noto Sans Light"/>
                <a:ea typeface="Noto Sans Light"/>
                <a:cs typeface="Noto Sans Light"/>
                <a:sym typeface="Noto Sans Light"/>
              </a:rPr>
              <a:t>Center for Strategic and International Studies, </a:t>
            </a:r>
            <a:r>
              <a:rPr lang="en-US" sz="700" i="1" strike="noStrike" noProof="0" dirty="0">
                <a:solidFill>
                  <a:schemeClr val="dk1"/>
                </a:solidFill>
                <a:latin typeface="Noto Sans Light"/>
                <a:ea typeface="Noto Sans Light"/>
                <a:cs typeface="Noto Sans Light"/>
                <a:sym typeface="Noto Sans Light"/>
              </a:rPr>
              <a:t>"The USMCA Strategic Initiative,"</a:t>
            </a:r>
            <a:r>
              <a:rPr lang="en-US" sz="700" i="0" strike="noStrike" noProof="0" dirty="0">
                <a:solidFill>
                  <a:schemeClr val="dk1"/>
                </a:solidFill>
                <a:latin typeface="Noto Sans Light"/>
                <a:ea typeface="Noto Sans Light"/>
                <a:cs typeface="Noto Sans Light"/>
                <a:sym typeface="Noto Sans Light"/>
              </a:rPr>
              <a:t> accessed January 6, 2025, </a:t>
            </a:r>
            <a:r>
              <a:rPr lang="en-US" sz="700" i="0" noProof="0" dirty="0">
                <a:solidFill>
                  <a:schemeClr val="dk1"/>
                </a:solidFill>
                <a:latin typeface="Noto Sans Light"/>
                <a:ea typeface="Noto Sans Light"/>
                <a:cs typeface="Noto Sans Light"/>
                <a:sym typeface="Noto Sans Light"/>
              </a:rPr>
              <a:t>https://</a:t>
            </a:r>
            <a:r>
              <a:rPr lang="en-US" sz="700" i="0" noProof="0" dirty="0" err="1">
                <a:solidFill>
                  <a:schemeClr val="dk1"/>
                </a:solidFill>
                <a:latin typeface="Noto Sans Light"/>
                <a:ea typeface="Noto Sans Light"/>
                <a:cs typeface="Noto Sans Light"/>
                <a:sym typeface="Noto Sans Light"/>
              </a:rPr>
              <a:t>www.csis.org</a:t>
            </a:r>
            <a:r>
              <a:rPr lang="en-US" sz="700" i="0" noProof="0" dirty="0">
                <a:solidFill>
                  <a:schemeClr val="dk1"/>
                </a:solidFill>
                <a:latin typeface="Noto Sans Light"/>
                <a:ea typeface="Noto Sans Light"/>
                <a:cs typeface="Noto Sans Light"/>
                <a:sym typeface="Noto Sans Light"/>
              </a:rPr>
              <a:t>/programs/</a:t>
            </a:r>
            <a:r>
              <a:rPr lang="en-US" sz="700" i="0" noProof="0" dirty="0" err="1">
                <a:solidFill>
                  <a:schemeClr val="dk1"/>
                </a:solidFill>
                <a:latin typeface="Noto Sans Light"/>
                <a:ea typeface="Noto Sans Light"/>
                <a:cs typeface="Noto Sans Light"/>
                <a:sym typeface="Noto Sans Light"/>
              </a:rPr>
              <a:t>americas</a:t>
            </a:r>
            <a:r>
              <a:rPr lang="en-US" sz="700" i="0" noProof="0" dirty="0">
                <a:solidFill>
                  <a:schemeClr val="dk1"/>
                </a:solidFill>
                <a:latin typeface="Noto Sans Light"/>
                <a:ea typeface="Noto Sans Light"/>
                <a:cs typeface="Noto Sans Light"/>
                <a:sym typeface="Noto Sans Light"/>
              </a:rPr>
              <a:t>-program/</a:t>
            </a:r>
            <a:r>
              <a:rPr lang="en-US" sz="700" i="0" noProof="0" dirty="0" err="1">
                <a:solidFill>
                  <a:schemeClr val="dk1"/>
                </a:solidFill>
                <a:latin typeface="Noto Sans Light"/>
                <a:ea typeface="Noto Sans Light"/>
                <a:cs typeface="Noto Sans Light"/>
                <a:sym typeface="Noto Sans Light"/>
              </a:rPr>
              <a:t>usmca</a:t>
            </a:r>
            <a:r>
              <a:rPr lang="en-US" sz="700" i="0" noProof="0" dirty="0">
                <a:solidFill>
                  <a:schemeClr val="dk1"/>
                </a:solidFill>
                <a:latin typeface="Noto Sans Light"/>
                <a:ea typeface="Noto Sans Light"/>
                <a:cs typeface="Noto Sans Light"/>
                <a:sym typeface="Noto Sans Light"/>
              </a:rPr>
              <a:t>-strategic-initiative</a:t>
            </a:r>
            <a:r>
              <a:rPr lang="en-US" sz="700" i="0" strike="noStrike" noProof="0" dirty="0">
                <a:solidFill>
                  <a:schemeClr val="dk1"/>
                </a:solidFill>
                <a:latin typeface="Noto Sans Light"/>
                <a:ea typeface="Noto Sans Light"/>
                <a:cs typeface="Noto Sans Light"/>
                <a:sym typeface="Noto Sans Light"/>
              </a:rPr>
              <a:t>.</a:t>
            </a:r>
            <a:endParaRPr lang="en-US" sz="700" noProof="0" dirty="0">
              <a:solidFill>
                <a:schemeClr val="dk1"/>
              </a:solidFill>
              <a:latin typeface="Noto Sans Light"/>
              <a:ea typeface="Noto Sans Light"/>
              <a:cs typeface="Noto Sans Light"/>
              <a:sym typeface="Noto Sans Light"/>
            </a:endParaRPr>
          </a:p>
        </p:txBody>
      </p:sp>
      <p:sp>
        <p:nvSpPr>
          <p:cNvPr id="615" name="Google Shape;615;p26"/>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30</a:t>
            </a:fld>
            <a:endParaRPr lang="en-US" noProof="0" dirty="0"/>
          </a:p>
        </p:txBody>
      </p:sp>
      <p:sp>
        <p:nvSpPr>
          <p:cNvPr id="616" name="Google Shape;616;p26"/>
          <p:cNvSpPr/>
          <p:nvPr/>
        </p:nvSpPr>
        <p:spPr>
          <a:xfrm>
            <a:off x="638272" y="2707490"/>
            <a:ext cx="4593663" cy="1443020"/>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95250" marR="0" lvl="1" indent="0" algn="ctr" rtl="0">
              <a:lnSpc>
                <a:spcPct val="109612"/>
              </a:lnSpc>
              <a:spcBef>
                <a:spcPts val="0"/>
              </a:spcBef>
              <a:spcAft>
                <a:spcPts val="0"/>
              </a:spcAft>
              <a:buNone/>
            </a:pPr>
            <a:r>
              <a:rPr lang="en-US" sz="1600" b="1" i="0" u="none" strike="noStrike" cap="none" noProof="0" dirty="0">
                <a:solidFill>
                  <a:srgbClr val="621333"/>
                </a:solidFill>
                <a:latin typeface="Noto Sans"/>
                <a:ea typeface="Noto Sans"/>
                <a:cs typeface="Noto Sans"/>
                <a:sym typeface="Noto Sans"/>
              </a:rPr>
              <a:t>Regional value chains in North America are highly integrated and essential to manufacturing. On average, auto parts cross regional borders 8 times before a vehicle is completed.</a:t>
            </a:r>
            <a:r>
              <a:rPr lang="en-US" sz="1600" b="1" i="0" u="none" strike="noStrike" cap="none" baseline="30000" noProof="0" dirty="0">
                <a:solidFill>
                  <a:srgbClr val="621333"/>
                </a:solidFill>
                <a:latin typeface="Noto Sans"/>
                <a:ea typeface="Noto Sans"/>
                <a:cs typeface="Noto Sans"/>
                <a:sym typeface="Noto Sans"/>
              </a:rPr>
              <a:t>1</a:t>
            </a:r>
            <a:endParaRPr lang="en-US" noProof="0" dirty="0"/>
          </a:p>
        </p:txBody>
      </p:sp>
      <p:pic>
        <p:nvPicPr>
          <p:cNvPr id="618" name="Google Shape;618;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684B1C20-A1F4-1913-6C9C-E2B6B89B938F}"/>
              </a:ext>
            </a:extLst>
          </p:cNvPr>
          <p:cNvSpPr txBox="1"/>
          <p:nvPr/>
        </p:nvSpPr>
        <p:spPr>
          <a:xfrm>
            <a:off x="508590" y="307879"/>
            <a:ext cx="8093923" cy="16434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114929"/>
              </a:buClr>
              <a:buSzPts val="1100"/>
              <a:buFont typeface="Arial"/>
              <a:buNone/>
              <a:tabLst/>
              <a:defRPr/>
            </a:pPr>
            <a:r>
              <a:rPr kumimoji="0" lang="en-US" sz="2800" b="1" i="0" u="none" strike="noStrike" kern="0" cap="none" spc="0" normalizeH="0" baseline="0" noProof="0" dirty="0">
                <a:ln>
                  <a:noFill/>
                </a:ln>
                <a:solidFill>
                  <a:srgbClr val="621333"/>
                </a:solidFill>
                <a:effectLst/>
                <a:uLnTx/>
                <a:uFillTx/>
                <a:latin typeface="Patria Light" pitchFamily="2" charset="0"/>
                <a:cs typeface="Arial"/>
                <a:sym typeface="Arial"/>
              </a:rPr>
              <a:t>The USMCA Heralds </a:t>
            </a:r>
          </a:p>
          <a:p>
            <a:pPr marL="0" marR="0" lvl="0" indent="0" algn="l" defTabSz="914400" rtl="0" eaLnBrk="1" fontAlgn="auto" latinLnBrk="0" hangingPunct="1">
              <a:lnSpc>
                <a:spcPct val="120000"/>
              </a:lnSpc>
              <a:spcBef>
                <a:spcPts val="0"/>
              </a:spcBef>
              <a:spcAft>
                <a:spcPts val="0"/>
              </a:spcAft>
              <a:buClr>
                <a:srgbClr val="114929"/>
              </a:buClr>
              <a:buSzPts val="1100"/>
              <a:buFont typeface="Arial"/>
              <a:buNone/>
              <a:tabLst/>
              <a:defRPr/>
            </a:pPr>
            <a:r>
              <a:rPr kumimoji="0" lang="en-US" sz="2800" b="1" i="0" u="none" strike="noStrike" kern="0" cap="none" spc="0" normalizeH="0" baseline="0" noProof="0" dirty="0">
                <a:ln>
                  <a:noFill/>
                </a:ln>
                <a:solidFill>
                  <a:srgbClr val="621333"/>
                </a:solidFill>
                <a:effectLst/>
                <a:uLnTx/>
                <a:uFillTx/>
                <a:latin typeface="Patria Light" pitchFamily="2" charset="0"/>
                <a:cs typeface="Arial"/>
                <a:sym typeface="Arial"/>
              </a:rPr>
              <a:t>a New Era of Trade and </a:t>
            </a:r>
          </a:p>
          <a:p>
            <a:pPr marL="0" marR="0" lvl="0" indent="0" algn="l" defTabSz="914400" rtl="0" eaLnBrk="1" fontAlgn="auto" latinLnBrk="0" hangingPunct="1">
              <a:lnSpc>
                <a:spcPct val="120000"/>
              </a:lnSpc>
              <a:spcBef>
                <a:spcPts val="0"/>
              </a:spcBef>
              <a:spcAft>
                <a:spcPts val="0"/>
              </a:spcAft>
              <a:buClr>
                <a:srgbClr val="114929"/>
              </a:buClr>
              <a:buSzPts val="1100"/>
              <a:buFont typeface="Arial"/>
              <a:buNone/>
              <a:tabLst/>
              <a:defRPr/>
            </a:pPr>
            <a:r>
              <a:rPr kumimoji="0" lang="en-US" sz="2800" b="1" i="0" u="none" strike="noStrike" kern="0" cap="none" spc="0" normalizeH="0" baseline="0" noProof="0" dirty="0">
                <a:ln>
                  <a:noFill/>
                </a:ln>
                <a:solidFill>
                  <a:srgbClr val="621333"/>
                </a:solidFill>
                <a:effectLst/>
                <a:uLnTx/>
                <a:uFillTx/>
                <a:latin typeface="Patria Light" pitchFamily="2" charset="0"/>
                <a:cs typeface="Arial"/>
                <a:sym typeface="Arial"/>
              </a:rPr>
              <a:t>Business in North America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27"/>
          <p:cNvSpPr txBox="1"/>
          <p:nvPr/>
        </p:nvSpPr>
        <p:spPr>
          <a:xfrm>
            <a:off x="530563" y="2058506"/>
            <a:ext cx="11130873" cy="321626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600"/>
              <a:buFont typeface="Arial"/>
              <a:buChar char="•"/>
            </a:pPr>
            <a:r>
              <a:rPr lang="en-US" sz="1600" b="1" u="none" strike="noStrike" noProof="0" dirty="0">
                <a:solidFill>
                  <a:srgbClr val="000000"/>
                </a:solidFill>
                <a:latin typeface="Noto Sans"/>
                <a:ea typeface="Noto Sans"/>
                <a:cs typeface="Noto Sans"/>
                <a:sym typeface="Noto Sans"/>
              </a:rPr>
              <a:t>Streamlines customs procedures</a:t>
            </a:r>
            <a:r>
              <a:rPr lang="en-US" sz="1600" u="none" strike="noStrike" noProof="0" dirty="0">
                <a:solidFill>
                  <a:srgbClr val="000000"/>
                </a:solidFill>
                <a:latin typeface="Noto Sans"/>
                <a:ea typeface="Noto Sans"/>
                <a:cs typeface="Noto Sans"/>
                <a:sym typeface="Noto Sans"/>
              </a:rPr>
              <a:t>, reducing processing times, increasing transparency, and enhancing cross-border efficiency.</a:t>
            </a:r>
            <a:endParaRPr lang="en-US" noProof="0" dirty="0"/>
          </a:p>
          <a:p>
            <a:pPr marL="285750" marR="0" lvl="0" indent="-285750" algn="l" rtl="0">
              <a:spcBef>
                <a:spcPts val="1800"/>
              </a:spcBef>
              <a:spcAft>
                <a:spcPts val="0"/>
              </a:spcAft>
              <a:buClr>
                <a:schemeClr val="dk1"/>
              </a:buClr>
              <a:buSzPts val="1600"/>
              <a:buFont typeface="Arial"/>
              <a:buChar char="•"/>
            </a:pPr>
            <a:r>
              <a:rPr lang="en-US" sz="1600" noProof="0" dirty="0">
                <a:solidFill>
                  <a:schemeClr val="dk1"/>
                </a:solidFill>
                <a:latin typeface="Noto Sans"/>
                <a:ea typeface="Noto Sans"/>
                <a:cs typeface="Noto Sans"/>
                <a:sym typeface="Noto Sans"/>
              </a:rPr>
              <a:t>Facilitates </a:t>
            </a:r>
            <a:r>
              <a:rPr lang="en-US" sz="1600" b="1" noProof="0" dirty="0">
                <a:solidFill>
                  <a:schemeClr val="dk1"/>
                </a:solidFill>
                <a:latin typeface="Noto Sans"/>
                <a:ea typeface="Noto Sans"/>
                <a:cs typeface="Noto Sans"/>
                <a:sym typeface="Noto Sans"/>
              </a:rPr>
              <a:t>SME access to international markets</a:t>
            </a:r>
            <a:r>
              <a:rPr lang="en-US" sz="1600" noProof="0" dirty="0">
                <a:solidFill>
                  <a:schemeClr val="dk1"/>
                </a:solidFill>
                <a:latin typeface="Noto Sans"/>
                <a:ea typeface="Noto Sans"/>
                <a:cs typeface="Noto Sans"/>
                <a:sym typeface="Noto Sans"/>
              </a:rPr>
              <a:t> through digital trade and reduced compliance costs.</a:t>
            </a:r>
            <a:endParaRPr lang="en-US" noProof="0" dirty="0"/>
          </a:p>
          <a:p>
            <a:pPr marL="285750" marR="0" lvl="0" indent="-285750" algn="l" rtl="0">
              <a:spcBef>
                <a:spcPts val="1800"/>
              </a:spcBef>
              <a:spcAft>
                <a:spcPts val="0"/>
              </a:spcAft>
              <a:buClr>
                <a:schemeClr val="dk1"/>
              </a:buClr>
              <a:buSzPts val="1600"/>
              <a:buFont typeface="Arial"/>
              <a:buChar char="•"/>
            </a:pPr>
            <a:r>
              <a:rPr lang="en-US" sz="1600" b="1" noProof="0" dirty="0">
                <a:solidFill>
                  <a:schemeClr val="dk1"/>
                </a:solidFill>
                <a:latin typeface="Noto Sans"/>
                <a:ea typeface="Noto Sans"/>
                <a:cs typeface="Noto Sans"/>
                <a:sym typeface="Noto Sans"/>
              </a:rPr>
              <a:t>Strengthens labor and environmental standards </a:t>
            </a:r>
            <a:r>
              <a:rPr lang="en-US" sz="1600" noProof="0" dirty="0">
                <a:solidFill>
                  <a:schemeClr val="dk1"/>
                </a:solidFill>
                <a:latin typeface="Noto Sans"/>
                <a:ea typeface="Noto Sans"/>
                <a:cs typeface="Noto Sans"/>
                <a:sym typeface="Noto Sans"/>
              </a:rPr>
              <a:t>to ensure sustainable growth and responsible practices.</a:t>
            </a:r>
            <a:endParaRPr lang="en-US" noProof="0" dirty="0"/>
          </a:p>
          <a:p>
            <a:pPr marL="285750" marR="0" lvl="0" indent="-285750" algn="l" rtl="0">
              <a:spcBef>
                <a:spcPts val="1800"/>
              </a:spcBef>
              <a:spcAft>
                <a:spcPts val="0"/>
              </a:spcAft>
              <a:buClr>
                <a:schemeClr val="dk1"/>
              </a:buClr>
              <a:buSzPts val="1600"/>
              <a:buFont typeface="Arial"/>
              <a:buChar char="•"/>
            </a:pPr>
            <a:r>
              <a:rPr lang="en-US" sz="1600" noProof="0" dirty="0">
                <a:solidFill>
                  <a:schemeClr val="dk1"/>
                </a:solidFill>
                <a:latin typeface="Noto Sans"/>
                <a:ea typeface="Noto Sans"/>
                <a:cs typeface="Noto Sans"/>
                <a:sym typeface="Noto Sans"/>
              </a:rPr>
              <a:t>Supports </a:t>
            </a:r>
            <a:r>
              <a:rPr lang="en-US" sz="1600" b="1" noProof="0" dirty="0">
                <a:solidFill>
                  <a:schemeClr val="dk1"/>
                </a:solidFill>
                <a:latin typeface="Noto Sans"/>
                <a:ea typeface="Noto Sans"/>
                <a:cs typeface="Noto Sans"/>
                <a:sym typeface="Noto Sans"/>
              </a:rPr>
              <a:t>integrated regional supply chains </a:t>
            </a:r>
            <a:r>
              <a:rPr lang="en-US" sz="1600" noProof="0" dirty="0">
                <a:solidFill>
                  <a:schemeClr val="dk1"/>
                </a:solidFill>
                <a:latin typeface="Noto Sans"/>
                <a:ea typeface="Noto Sans"/>
                <a:cs typeface="Noto Sans"/>
                <a:sym typeface="Noto Sans"/>
              </a:rPr>
              <a:t>in key industries like semiconductors, automotive, and agriculture.</a:t>
            </a:r>
            <a:endParaRPr lang="en-US" noProof="0" dirty="0"/>
          </a:p>
          <a:p>
            <a:pPr marL="285750" marR="0" lvl="0" indent="-285750" algn="l" rtl="0">
              <a:spcBef>
                <a:spcPts val="1800"/>
              </a:spcBef>
              <a:spcAft>
                <a:spcPts val="0"/>
              </a:spcAft>
              <a:buClr>
                <a:schemeClr val="dk1"/>
              </a:buClr>
              <a:buSzPts val="1600"/>
              <a:buFont typeface="Arial"/>
              <a:buChar char="•"/>
            </a:pPr>
            <a:r>
              <a:rPr lang="en-US" sz="1600" noProof="0" dirty="0">
                <a:solidFill>
                  <a:schemeClr val="dk1"/>
                </a:solidFill>
                <a:latin typeface="Noto Sans"/>
                <a:ea typeface="Noto Sans"/>
                <a:cs typeface="Noto Sans"/>
                <a:sym typeface="Noto Sans"/>
              </a:rPr>
              <a:t>Establishes a </a:t>
            </a:r>
            <a:r>
              <a:rPr lang="en-US" sz="1600" b="1" noProof="0" dirty="0">
                <a:solidFill>
                  <a:schemeClr val="dk1"/>
                </a:solidFill>
                <a:latin typeface="Noto Sans"/>
                <a:ea typeface="Noto Sans"/>
                <a:cs typeface="Noto Sans"/>
                <a:sym typeface="Noto Sans"/>
              </a:rPr>
              <a:t>robust framework for data protection, e-commerce, and technology-driven trade</a:t>
            </a:r>
            <a:r>
              <a:rPr lang="en-US" sz="1600" noProof="0" dirty="0">
                <a:solidFill>
                  <a:schemeClr val="dk1"/>
                </a:solidFill>
                <a:latin typeface="Noto Sans"/>
                <a:ea typeface="Noto Sans"/>
                <a:cs typeface="Noto Sans"/>
                <a:sym typeface="Noto Sans"/>
              </a:rPr>
              <a:t>.</a:t>
            </a:r>
            <a:endParaRPr lang="en-US" noProof="0" dirty="0"/>
          </a:p>
          <a:p>
            <a:pPr marL="285750" marR="0" lvl="0" indent="-285750" algn="l" rtl="0">
              <a:spcBef>
                <a:spcPts val="1800"/>
              </a:spcBef>
              <a:spcAft>
                <a:spcPts val="0"/>
              </a:spcAft>
              <a:buClr>
                <a:schemeClr val="dk1"/>
              </a:buClr>
              <a:buSzPts val="1600"/>
              <a:buFont typeface="Arial"/>
              <a:buChar char="•"/>
            </a:pPr>
            <a:r>
              <a:rPr lang="en-US" sz="1600" noProof="0" dirty="0">
                <a:solidFill>
                  <a:schemeClr val="dk1"/>
                </a:solidFill>
                <a:latin typeface="Noto Sans"/>
                <a:ea typeface="Noto Sans"/>
                <a:cs typeface="Noto Sans"/>
                <a:sym typeface="Noto Sans"/>
              </a:rPr>
              <a:t>Provides a </a:t>
            </a:r>
            <a:r>
              <a:rPr lang="en-US" sz="1600" b="1" noProof="0" dirty="0">
                <a:solidFill>
                  <a:schemeClr val="dk1"/>
                </a:solidFill>
                <a:latin typeface="Noto Sans"/>
                <a:ea typeface="Noto Sans"/>
                <a:cs typeface="Noto Sans"/>
                <a:sym typeface="Noto Sans"/>
              </a:rPr>
              <a:t>transparent and reliable </a:t>
            </a:r>
            <a:r>
              <a:rPr lang="en-US" sz="1600" noProof="0" dirty="0">
                <a:solidFill>
                  <a:schemeClr val="dk1"/>
                </a:solidFill>
                <a:latin typeface="Noto Sans"/>
                <a:ea typeface="Noto Sans"/>
                <a:cs typeface="Noto Sans"/>
                <a:sym typeface="Noto Sans"/>
              </a:rPr>
              <a:t>system for resolving trade disputes.</a:t>
            </a:r>
            <a:endParaRPr lang="en-US" sz="1600" b="0" i="0" u="none" strike="noStrike" noProof="0" dirty="0">
              <a:solidFill>
                <a:srgbClr val="000000"/>
              </a:solidFill>
              <a:latin typeface="Noto Sans"/>
              <a:ea typeface="Noto Sans"/>
              <a:cs typeface="Noto Sans"/>
              <a:sym typeface="Noto Sans"/>
            </a:endParaRPr>
          </a:p>
        </p:txBody>
      </p:sp>
      <p:sp>
        <p:nvSpPr>
          <p:cNvPr id="624" name="Google Shape;624;p27"/>
          <p:cNvSpPr txBox="1"/>
          <p:nvPr/>
        </p:nvSpPr>
        <p:spPr>
          <a:xfrm>
            <a:off x="3195262" y="6209746"/>
            <a:ext cx="50137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noProof="0" dirty="0">
                <a:solidFill>
                  <a:schemeClr val="dk1"/>
                </a:solidFill>
                <a:latin typeface="Noto Sans Light"/>
                <a:ea typeface="Noto Sans Light"/>
                <a:cs typeface="Noto Sans Light"/>
                <a:sym typeface="Noto Sans Light"/>
              </a:rPr>
              <a:t>1/ </a:t>
            </a:r>
            <a:r>
              <a:rPr lang="en-US" sz="700" i="0" strike="noStrike" noProof="0" dirty="0">
                <a:solidFill>
                  <a:schemeClr val="dk1"/>
                </a:solidFill>
                <a:latin typeface="Noto Sans Light"/>
                <a:ea typeface="Noto Sans Light"/>
                <a:cs typeface="Noto Sans Light"/>
                <a:sym typeface="Noto Sans Light"/>
              </a:rPr>
              <a:t>Center for Strategic and International Studies, </a:t>
            </a:r>
            <a:r>
              <a:rPr lang="en-US" sz="700" i="1" strike="noStrike" noProof="0" dirty="0">
                <a:solidFill>
                  <a:schemeClr val="dk1"/>
                </a:solidFill>
                <a:latin typeface="Noto Sans Light"/>
                <a:ea typeface="Noto Sans Light"/>
                <a:cs typeface="Noto Sans Light"/>
                <a:sym typeface="Noto Sans Light"/>
              </a:rPr>
              <a:t>"The USMCA Strategic Initiative,"</a:t>
            </a:r>
            <a:r>
              <a:rPr lang="en-US" sz="700" i="0" strike="noStrike" noProof="0" dirty="0">
                <a:solidFill>
                  <a:schemeClr val="dk1"/>
                </a:solidFill>
                <a:latin typeface="Noto Sans Light"/>
                <a:ea typeface="Noto Sans Light"/>
                <a:cs typeface="Noto Sans Light"/>
                <a:sym typeface="Noto Sans Light"/>
              </a:rPr>
              <a:t> accessed January 6, 2025, </a:t>
            </a:r>
            <a:r>
              <a:rPr lang="en-US" sz="700" i="0" noProof="0" dirty="0">
                <a:solidFill>
                  <a:schemeClr val="dk1"/>
                </a:solidFill>
                <a:latin typeface="Noto Sans Light"/>
                <a:ea typeface="Noto Sans Light"/>
                <a:cs typeface="Noto Sans Light"/>
                <a:sym typeface="Noto Sans Light"/>
              </a:rPr>
              <a:t>https://</a:t>
            </a:r>
            <a:r>
              <a:rPr lang="en-US" sz="700" i="0" noProof="0" dirty="0" err="1">
                <a:solidFill>
                  <a:schemeClr val="dk1"/>
                </a:solidFill>
                <a:latin typeface="Noto Sans Light"/>
                <a:ea typeface="Noto Sans Light"/>
                <a:cs typeface="Noto Sans Light"/>
                <a:sym typeface="Noto Sans Light"/>
              </a:rPr>
              <a:t>www.csis.org</a:t>
            </a:r>
            <a:r>
              <a:rPr lang="en-US" sz="700" i="0" noProof="0" dirty="0">
                <a:solidFill>
                  <a:schemeClr val="dk1"/>
                </a:solidFill>
                <a:latin typeface="Noto Sans Light"/>
                <a:ea typeface="Noto Sans Light"/>
                <a:cs typeface="Noto Sans Light"/>
                <a:sym typeface="Noto Sans Light"/>
              </a:rPr>
              <a:t>/programs/</a:t>
            </a:r>
            <a:r>
              <a:rPr lang="en-US" sz="700" i="0" noProof="0" dirty="0" err="1">
                <a:solidFill>
                  <a:schemeClr val="dk1"/>
                </a:solidFill>
                <a:latin typeface="Noto Sans Light"/>
                <a:ea typeface="Noto Sans Light"/>
                <a:cs typeface="Noto Sans Light"/>
                <a:sym typeface="Noto Sans Light"/>
              </a:rPr>
              <a:t>americas</a:t>
            </a:r>
            <a:r>
              <a:rPr lang="en-US" sz="700" i="0" noProof="0" dirty="0">
                <a:solidFill>
                  <a:schemeClr val="dk1"/>
                </a:solidFill>
                <a:latin typeface="Noto Sans Light"/>
                <a:ea typeface="Noto Sans Light"/>
                <a:cs typeface="Noto Sans Light"/>
                <a:sym typeface="Noto Sans Light"/>
              </a:rPr>
              <a:t>-program/</a:t>
            </a:r>
            <a:r>
              <a:rPr lang="en-US" sz="700" i="0" noProof="0" dirty="0" err="1">
                <a:solidFill>
                  <a:schemeClr val="dk1"/>
                </a:solidFill>
                <a:latin typeface="Noto Sans Light"/>
                <a:ea typeface="Noto Sans Light"/>
                <a:cs typeface="Noto Sans Light"/>
                <a:sym typeface="Noto Sans Light"/>
              </a:rPr>
              <a:t>usmca</a:t>
            </a:r>
            <a:r>
              <a:rPr lang="en-US" sz="700" i="0" noProof="0" dirty="0">
                <a:solidFill>
                  <a:schemeClr val="dk1"/>
                </a:solidFill>
                <a:latin typeface="Noto Sans Light"/>
                <a:ea typeface="Noto Sans Light"/>
                <a:cs typeface="Noto Sans Light"/>
                <a:sym typeface="Noto Sans Light"/>
              </a:rPr>
              <a:t>-strategic-initiative</a:t>
            </a:r>
            <a:r>
              <a:rPr lang="en-US" sz="700" i="0" strike="noStrike" noProof="0" dirty="0">
                <a:solidFill>
                  <a:schemeClr val="dk1"/>
                </a:solidFill>
                <a:latin typeface="Noto Sans Light"/>
                <a:ea typeface="Noto Sans Light"/>
                <a:cs typeface="Noto Sans Light"/>
                <a:sym typeface="Noto Sans Light"/>
              </a:rPr>
              <a:t>.</a:t>
            </a:r>
            <a:endParaRPr lang="en-US" sz="700" noProof="0" dirty="0">
              <a:solidFill>
                <a:schemeClr val="dk1"/>
              </a:solidFill>
              <a:latin typeface="Noto Sans Light"/>
              <a:ea typeface="Noto Sans Light"/>
              <a:cs typeface="Noto Sans Light"/>
              <a:sym typeface="Noto Sans Light"/>
            </a:endParaRPr>
          </a:p>
        </p:txBody>
      </p:sp>
      <p:sp>
        <p:nvSpPr>
          <p:cNvPr id="625" name="Google Shape;625;p27"/>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31</a:t>
            </a:fld>
            <a:endParaRPr lang="en-US" noProof="0" dirty="0"/>
          </a:p>
        </p:txBody>
      </p:sp>
      <p:pic>
        <p:nvPicPr>
          <p:cNvPr id="627" name="Google Shape;627;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C6D36B54-BCA2-AC0D-C73C-A93203F814E1}"/>
              </a:ext>
            </a:extLst>
          </p:cNvPr>
          <p:cNvSpPr txBox="1"/>
          <p:nvPr/>
        </p:nvSpPr>
        <p:spPr>
          <a:xfrm>
            <a:off x="508590" y="307879"/>
            <a:ext cx="8093923" cy="1643486"/>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a:solidFill>
                  <a:srgbClr val="621333"/>
                </a:solidFill>
                <a:latin typeface="Patria Light" pitchFamily="2" charset="0"/>
              </a:rPr>
              <a:t>The USMCA Establishes </a:t>
            </a:r>
          </a:p>
          <a:p>
            <a:pPr lvl="0">
              <a:lnSpc>
                <a:spcPct val="120000"/>
              </a:lnSpc>
              <a:buClr>
                <a:srgbClr val="114929"/>
              </a:buClr>
              <a:buSzPts val="1100"/>
            </a:pPr>
            <a:r>
              <a:rPr lang="en-US" sz="2800" b="1" noProof="0" dirty="0">
                <a:solidFill>
                  <a:srgbClr val="621333"/>
                </a:solidFill>
                <a:latin typeface="Patria Light" pitchFamily="2" charset="0"/>
              </a:rPr>
              <a:t>Innovative Rules to Address </a:t>
            </a:r>
          </a:p>
          <a:p>
            <a:pPr lvl="0">
              <a:lnSpc>
                <a:spcPct val="120000"/>
              </a:lnSpc>
              <a:buClr>
                <a:srgbClr val="114929"/>
              </a:buClr>
              <a:buSzPts val="1100"/>
            </a:pPr>
            <a:r>
              <a:rPr lang="en-US" sz="2800" b="1" noProof="0" dirty="0">
                <a:solidFill>
                  <a:srgbClr val="621333"/>
                </a:solidFill>
                <a:latin typeface="Patria Light" pitchFamily="2" charset="0"/>
              </a:rPr>
              <a:t>21st-Century Challenges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1">
          <a:extLst>
            <a:ext uri="{FF2B5EF4-FFF2-40B4-BE49-F238E27FC236}">
              <a16:creationId xmlns:a16="http://schemas.microsoft.com/office/drawing/2014/main" id="{0AE3E213-5593-EEED-3654-F604138050FE}"/>
            </a:ext>
          </a:extLst>
        </p:cNvPr>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6CFA02E6-CD8D-D03C-CC71-20DCDF9FBE95}"/>
              </a:ext>
            </a:extLst>
          </p:cNvPr>
          <p:cNvGraphicFramePr>
            <a:graphicFrameLocks/>
          </p:cNvGraphicFramePr>
          <p:nvPr>
            <p:extLst>
              <p:ext uri="{D42A27DB-BD31-4B8C-83A1-F6EECF244321}">
                <p14:modId xmlns:p14="http://schemas.microsoft.com/office/powerpoint/2010/main" val="1598320897"/>
              </p:ext>
            </p:extLst>
          </p:nvPr>
        </p:nvGraphicFramePr>
        <p:xfrm>
          <a:off x="377956" y="2085698"/>
          <a:ext cx="11555968" cy="3728693"/>
        </p:xfrm>
        <a:graphic>
          <a:graphicData uri="http://schemas.openxmlformats.org/drawingml/2006/chart">
            <c:chart xmlns:c="http://schemas.openxmlformats.org/drawingml/2006/chart" xmlns:r="http://schemas.openxmlformats.org/officeDocument/2006/relationships" r:id="rId3"/>
          </a:graphicData>
        </a:graphic>
      </p:graphicFrame>
      <p:sp>
        <p:nvSpPr>
          <p:cNvPr id="633" name="Google Shape;633;p28">
            <a:extLst>
              <a:ext uri="{FF2B5EF4-FFF2-40B4-BE49-F238E27FC236}">
                <a16:creationId xmlns:a16="http://schemas.microsoft.com/office/drawing/2014/main" id="{BD0EE911-BEF8-866F-8AE3-188051BB26F8}"/>
              </a:ext>
            </a:extLst>
          </p:cNvPr>
          <p:cNvSpPr txBox="1"/>
          <p:nvPr/>
        </p:nvSpPr>
        <p:spPr>
          <a:xfrm>
            <a:off x="3387509" y="1748356"/>
            <a:ext cx="6061275"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noProof="0" dirty="0">
                <a:solidFill>
                  <a:schemeClr val="dk1"/>
                </a:solidFill>
                <a:latin typeface="Noto Sans"/>
                <a:ea typeface="Noto Sans"/>
                <a:cs typeface="Noto Sans"/>
                <a:sym typeface="Noto Sans"/>
              </a:rPr>
              <a:t>Figure 1. Market </a:t>
            </a:r>
            <a:r>
              <a:rPr lang="en-US" b="1" noProof="0" dirty="0">
                <a:solidFill>
                  <a:schemeClr val="dk1"/>
                </a:solidFill>
                <a:latin typeface="Noto Sans"/>
                <a:ea typeface="Noto Sans"/>
                <a:cs typeface="Noto Sans"/>
                <a:sym typeface="Noto Sans"/>
              </a:rPr>
              <a:t>S</a:t>
            </a:r>
            <a:r>
              <a:rPr lang="en-US" sz="1400" b="1" noProof="0" dirty="0">
                <a:solidFill>
                  <a:schemeClr val="dk1"/>
                </a:solidFill>
                <a:latin typeface="Noto Sans"/>
                <a:ea typeface="Noto Sans"/>
                <a:cs typeface="Noto Sans"/>
                <a:sym typeface="Noto Sans"/>
              </a:rPr>
              <a:t>hare of Total US Imports (Top 3</a:t>
            </a:r>
            <a:r>
              <a:rPr lang="en-US" b="1" dirty="0">
                <a:solidFill>
                  <a:schemeClr val="dk1"/>
                </a:solidFill>
                <a:latin typeface="Noto Sans"/>
                <a:ea typeface="Noto Sans"/>
                <a:cs typeface="Noto Sans"/>
                <a:sym typeface="Noto Sans"/>
              </a:rPr>
              <a:t> Countries</a:t>
            </a:r>
            <a:r>
              <a:rPr lang="en-US" sz="1400" b="1" noProof="0" dirty="0">
                <a:solidFill>
                  <a:schemeClr val="dk1"/>
                </a:solidFill>
                <a:latin typeface="Noto Sans"/>
                <a:ea typeface="Noto Sans"/>
                <a:cs typeface="Noto Sans"/>
                <a:sym typeface="Noto Sans"/>
              </a:rPr>
              <a:t>)</a:t>
            </a:r>
            <a:endParaRPr lang="en-US" noProof="0" dirty="0"/>
          </a:p>
        </p:txBody>
      </p:sp>
      <p:sp>
        <p:nvSpPr>
          <p:cNvPr id="635" name="Google Shape;635;p28">
            <a:extLst>
              <a:ext uri="{FF2B5EF4-FFF2-40B4-BE49-F238E27FC236}">
                <a16:creationId xmlns:a16="http://schemas.microsoft.com/office/drawing/2014/main" id="{B1F8130B-2C92-2FEF-1301-4B260FE12B53}"/>
              </a:ext>
            </a:extLst>
          </p:cNvPr>
          <p:cNvSpPr txBox="1"/>
          <p:nvPr/>
        </p:nvSpPr>
        <p:spPr>
          <a:xfrm>
            <a:off x="3195262" y="6351793"/>
            <a:ext cx="7397394" cy="188513"/>
          </a:xfrm>
          <a:prstGeom prst="rect">
            <a:avLst/>
          </a:prstGeom>
          <a:noFill/>
          <a:ln>
            <a:noFill/>
          </a:ln>
        </p:spPr>
        <p:txBody>
          <a:bodyPr spcFirstLastPara="1" wrap="square" lIns="91425" tIns="45700" rIns="91425" bIns="45700" anchor="t" anchorCtr="0">
            <a:spAutoFit/>
          </a:bodyPr>
          <a:lstStyle/>
          <a:p>
            <a:pPr lvl="0"/>
            <a:r>
              <a:rPr lang="en-US" sz="600" noProof="0" dirty="0">
                <a:solidFill>
                  <a:schemeClr val="dk1"/>
                </a:solidFill>
                <a:latin typeface="Noto Sans Light"/>
                <a:ea typeface="Noto Sans Light"/>
                <a:cs typeface="Noto Sans Light"/>
                <a:sym typeface="Noto Sans Light"/>
              </a:rPr>
              <a:t>1/ </a:t>
            </a:r>
            <a:r>
              <a:rPr lang="en-US" sz="600" i="0" strike="noStrike" noProof="0" dirty="0">
                <a:solidFill>
                  <a:srgbClr val="000000"/>
                </a:solidFill>
                <a:latin typeface="Noto Sans Light"/>
                <a:ea typeface="Noto Sans Light"/>
                <a:cs typeface="Noto Sans Light"/>
                <a:sym typeface="Noto Sans Light"/>
              </a:rPr>
              <a:t>U.S. Census Bureau, </a:t>
            </a:r>
            <a:r>
              <a:rPr lang="en-US" sz="600" i="1" strike="noStrike" noProof="0" dirty="0">
                <a:solidFill>
                  <a:srgbClr val="000000"/>
                </a:solidFill>
                <a:latin typeface="Noto Sans Light"/>
                <a:ea typeface="Noto Sans Light"/>
                <a:cs typeface="Noto Sans Light"/>
                <a:sym typeface="Noto Sans Light"/>
              </a:rPr>
              <a:t>"Foreign Trade: Data - Historical Series,"</a:t>
            </a:r>
            <a:r>
              <a:rPr lang="en-US" sz="600" i="0" strike="noStrike" noProof="0" dirty="0">
                <a:solidFill>
                  <a:srgbClr val="000000"/>
                </a:solidFill>
                <a:latin typeface="Noto Sans Light"/>
                <a:ea typeface="Noto Sans Light"/>
                <a:cs typeface="Noto Sans Light"/>
                <a:sym typeface="Noto Sans Light"/>
              </a:rPr>
              <a:t> accessed July </a:t>
            </a:r>
            <a:r>
              <a:rPr lang="en-US" sz="600" dirty="0">
                <a:latin typeface="Noto Sans Light"/>
                <a:ea typeface="Noto Sans Light"/>
                <a:cs typeface="Noto Sans Light"/>
                <a:sym typeface="Noto Sans Light"/>
              </a:rPr>
              <a:t>,2025</a:t>
            </a:r>
            <a:r>
              <a:rPr lang="en-US" sz="600" i="0" strike="noStrike" noProof="0" dirty="0">
                <a:solidFill>
                  <a:srgbClr val="000000"/>
                </a:solidFill>
                <a:latin typeface="Noto Sans Light"/>
                <a:ea typeface="Noto Sans Light"/>
                <a:cs typeface="Noto Sans Light"/>
                <a:sym typeface="Noto Sans Light"/>
              </a:rPr>
              <a:t>, </a:t>
            </a:r>
            <a:r>
              <a:rPr lang="en-US" sz="600" i="0" noProof="0" dirty="0">
                <a:solidFill>
                  <a:schemeClr val="dk1"/>
                </a:solidFill>
                <a:latin typeface="Noto Sans Light"/>
                <a:ea typeface="Noto Sans Light"/>
                <a:cs typeface="Noto Sans Light"/>
                <a:sym typeface="Noto Sans Light"/>
              </a:rPr>
              <a:t>https://</a:t>
            </a:r>
            <a:r>
              <a:rPr lang="en-US" sz="600" i="0" noProof="0" dirty="0" err="1">
                <a:solidFill>
                  <a:schemeClr val="dk1"/>
                </a:solidFill>
                <a:latin typeface="Noto Sans Light"/>
                <a:ea typeface="Noto Sans Light"/>
                <a:cs typeface="Noto Sans Light"/>
                <a:sym typeface="Noto Sans Light"/>
              </a:rPr>
              <a:t>www.census.gov</a:t>
            </a:r>
            <a:r>
              <a:rPr lang="en-US" sz="600" i="0" noProof="0" dirty="0">
                <a:solidFill>
                  <a:schemeClr val="dk1"/>
                </a:solidFill>
                <a:latin typeface="Noto Sans Light"/>
                <a:ea typeface="Noto Sans Light"/>
                <a:cs typeface="Noto Sans Light"/>
                <a:sym typeface="Noto Sans Light"/>
              </a:rPr>
              <a:t>/foreign-trade/statistics/historical/</a:t>
            </a:r>
            <a:r>
              <a:rPr lang="en-US" sz="600" i="0" noProof="0" dirty="0" err="1">
                <a:solidFill>
                  <a:schemeClr val="dk1"/>
                </a:solidFill>
                <a:latin typeface="Noto Sans Light"/>
                <a:ea typeface="Noto Sans Light"/>
                <a:cs typeface="Noto Sans Light"/>
                <a:sym typeface="Noto Sans Light"/>
              </a:rPr>
              <a:t>index.html</a:t>
            </a:r>
            <a:r>
              <a:rPr lang="en-US" sz="600" i="0" strike="noStrike" noProof="0" dirty="0">
                <a:solidFill>
                  <a:schemeClr val="dk1"/>
                </a:solidFill>
                <a:latin typeface="Noto Sans Light"/>
                <a:ea typeface="Noto Sans Light"/>
                <a:cs typeface="Noto Sans Light"/>
                <a:sym typeface="Noto Sans Light"/>
              </a:rPr>
              <a:t>.</a:t>
            </a:r>
            <a:endParaRPr lang="en-US" sz="600" noProof="0" dirty="0">
              <a:solidFill>
                <a:schemeClr val="dk1"/>
              </a:solidFill>
              <a:latin typeface="Noto Sans Light"/>
              <a:ea typeface="Noto Sans Light"/>
              <a:cs typeface="Noto Sans Light"/>
              <a:sym typeface="Noto Sans Light"/>
            </a:endParaRPr>
          </a:p>
        </p:txBody>
      </p:sp>
      <p:sp>
        <p:nvSpPr>
          <p:cNvPr id="636" name="Google Shape;636;p28">
            <a:extLst>
              <a:ext uri="{FF2B5EF4-FFF2-40B4-BE49-F238E27FC236}">
                <a16:creationId xmlns:a16="http://schemas.microsoft.com/office/drawing/2014/main" id="{35245383-8952-35E6-7FC0-5C46080B2AD1}"/>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32</a:t>
            </a:fld>
            <a:endParaRPr lang="en-US" noProof="0" dirty="0"/>
          </a:p>
        </p:txBody>
      </p:sp>
      <p:pic>
        <p:nvPicPr>
          <p:cNvPr id="637" name="Google Shape;637;p28">
            <a:extLst>
              <a:ext uri="{FF2B5EF4-FFF2-40B4-BE49-F238E27FC236}">
                <a16:creationId xmlns:a16="http://schemas.microsoft.com/office/drawing/2014/main" id="{7B71F7D2-E2C4-4F80-A603-8E06ABCE80C2}"/>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8DC9827E-E744-DC44-F35A-6D139A478F13}"/>
              </a:ext>
            </a:extLst>
          </p:cNvPr>
          <p:cNvSpPr txBox="1"/>
          <p:nvPr/>
        </p:nvSpPr>
        <p:spPr>
          <a:xfrm>
            <a:off x="508590" y="307879"/>
            <a:ext cx="8093923" cy="1126422"/>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a:solidFill>
                  <a:srgbClr val="621333"/>
                </a:solidFill>
                <a:latin typeface="Patria Light" pitchFamily="2" charset="0"/>
              </a:rPr>
              <a:t>Mexico is the </a:t>
            </a:r>
            <a:endParaRPr lang="en-US" sz="2800" noProof="0" dirty="0">
              <a:latin typeface="Patria Light" pitchFamily="2" charset="0"/>
            </a:endParaRPr>
          </a:p>
          <a:p>
            <a:pPr lvl="0">
              <a:lnSpc>
                <a:spcPct val="120000"/>
              </a:lnSpc>
              <a:buClr>
                <a:srgbClr val="114929"/>
              </a:buClr>
              <a:buSzPts val="1100"/>
            </a:pPr>
            <a:r>
              <a:rPr lang="en-US" sz="2800" b="1" noProof="0" dirty="0">
                <a:solidFill>
                  <a:srgbClr val="621333"/>
                </a:solidFill>
                <a:latin typeface="Patria Light" pitchFamily="2" charset="0"/>
              </a:rPr>
              <a:t>Top U.S. Import Partner</a:t>
            </a:r>
          </a:p>
        </p:txBody>
      </p:sp>
      <p:sp>
        <p:nvSpPr>
          <p:cNvPr id="7" name="Rectangle 9">
            <a:extLst>
              <a:ext uri="{FF2B5EF4-FFF2-40B4-BE49-F238E27FC236}">
                <a16:creationId xmlns:a16="http://schemas.microsoft.com/office/drawing/2014/main" id="{F1FE95F8-52DF-0BBD-3D3B-91A892EE3541}"/>
              </a:ext>
            </a:extLst>
          </p:cNvPr>
          <p:cNvSpPr/>
          <p:nvPr/>
        </p:nvSpPr>
        <p:spPr>
          <a:xfrm flipH="1">
            <a:off x="10414002" y="2222205"/>
            <a:ext cx="1269988" cy="3055474"/>
          </a:xfrm>
          <a:prstGeom prst="rect">
            <a:avLst/>
          </a:prstGeom>
          <a:solidFill>
            <a:srgbClr val="A6802D">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kern="1200" noProof="0" dirty="0">
              <a:latin typeface="Noto Sans Medium" panose="020B0502040504020204" pitchFamily="34" charset="0"/>
            </a:endParaRPr>
          </a:p>
        </p:txBody>
      </p:sp>
      <p:sp>
        <p:nvSpPr>
          <p:cNvPr id="8" name="Line Callout 1 8">
            <a:extLst>
              <a:ext uri="{FF2B5EF4-FFF2-40B4-BE49-F238E27FC236}">
                <a16:creationId xmlns:a16="http://schemas.microsoft.com/office/drawing/2014/main" id="{2AD6A557-0AC3-3E33-F910-AF2ACA07B11D}"/>
              </a:ext>
            </a:extLst>
          </p:cNvPr>
          <p:cNvSpPr/>
          <p:nvPr/>
        </p:nvSpPr>
        <p:spPr>
          <a:xfrm>
            <a:off x="10554932" y="2419138"/>
            <a:ext cx="988127" cy="299380"/>
          </a:xfrm>
          <a:prstGeom prst="borderCallout1">
            <a:avLst>
              <a:gd name="adj1" fmla="val 51017"/>
              <a:gd name="adj2" fmla="val -1076"/>
              <a:gd name="adj3" fmla="val 54848"/>
              <a:gd name="adj4" fmla="val 68110"/>
            </a:avLst>
          </a:prstGeom>
          <a:solidFill>
            <a:srgbClr val="A6802D"/>
          </a:solidFill>
          <a:ln w="6350">
            <a:solidFill>
              <a:srgbClr val="A6802D"/>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kern="1200" noProof="0" dirty="0">
                <a:latin typeface="Noto Sans" panose="020B0502040504020204" pitchFamily="34" charset="0"/>
                <a:ea typeface="Noto Sans" panose="020B0502040504020204" pitchFamily="34" charset="0"/>
                <a:cs typeface="Noto Sans" panose="020B0502040504020204" pitchFamily="34" charset="0"/>
              </a:rPr>
              <a:t>USMCA</a:t>
            </a:r>
          </a:p>
        </p:txBody>
      </p:sp>
      <p:sp>
        <p:nvSpPr>
          <p:cNvPr id="9" name="Line Callout 1 6">
            <a:extLst>
              <a:ext uri="{FF2B5EF4-FFF2-40B4-BE49-F238E27FC236}">
                <a16:creationId xmlns:a16="http://schemas.microsoft.com/office/drawing/2014/main" id="{BA16722F-FA5A-553F-068A-09116F55EE2F}"/>
              </a:ext>
            </a:extLst>
          </p:cNvPr>
          <p:cNvSpPr/>
          <p:nvPr/>
        </p:nvSpPr>
        <p:spPr>
          <a:xfrm>
            <a:off x="4832103" y="2442602"/>
            <a:ext cx="1742069" cy="290521"/>
          </a:xfrm>
          <a:prstGeom prst="borderCallout1">
            <a:avLst>
              <a:gd name="adj1" fmla="val 51017"/>
              <a:gd name="adj2" fmla="val -1076"/>
              <a:gd name="adj3" fmla="val -5044"/>
              <a:gd name="adj4" fmla="val -11999"/>
            </a:avLst>
          </a:prstGeom>
          <a:solidFill>
            <a:srgbClr val="A6802D"/>
          </a:solidFill>
          <a:ln w="6350">
            <a:solidFill>
              <a:srgbClr val="A6802D"/>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kern="1200" noProof="0" dirty="0">
                <a:latin typeface="Noto Sans" panose="020B0502040504020204" pitchFamily="34" charset="0"/>
                <a:ea typeface="Noto Sans" panose="020B0502040504020204" pitchFamily="34" charset="0"/>
                <a:cs typeface="Noto Sans" panose="020B0502040504020204" pitchFamily="34" charset="0"/>
              </a:rPr>
              <a:t>China</a:t>
            </a:r>
            <a:r>
              <a:rPr lang="en-US" sz="1400" kern="1200" baseline="0" noProof="0" dirty="0">
                <a:latin typeface="Noto Sans" panose="020B0502040504020204" pitchFamily="34" charset="0"/>
                <a:ea typeface="Noto Sans" panose="020B0502040504020204" pitchFamily="34" charset="0"/>
                <a:cs typeface="Noto Sans" panose="020B0502040504020204" pitchFamily="34" charset="0"/>
              </a:rPr>
              <a:t> enters WTO</a:t>
            </a:r>
            <a:endParaRPr lang="en-US" sz="1400" kern="1200" noProof="0" dirty="0">
              <a:latin typeface="Noto Sans" panose="020B0502040504020204" pitchFamily="34" charset="0"/>
              <a:ea typeface="Noto Sans" panose="020B0502040504020204" pitchFamily="34" charset="0"/>
              <a:cs typeface="Noto Sans" panose="020B0502040504020204" pitchFamily="34" charset="0"/>
            </a:endParaRPr>
          </a:p>
        </p:txBody>
      </p:sp>
      <p:cxnSp>
        <p:nvCxnSpPr>
          <p:cNvPr id="10" name="Straight Connector 4">
            <a:extLst>
              <a:ext uri="{FF2B5EF4-FFF2-40B4-BE49-F238E27FC236}">
                <a16:creationId xmlns:a16="http://schemas.microsoft.com/office/drawing/2014/main" id="{C86F3364-1100-78BB-694D-36004F164A09}"/>
              </a:ext>
            </a:extLst>
          </p:cNvPr>
          <p:cNvCxnSpPr>
            <a:cxnSpLocks/>
          </p:cNvCxnSpPr>
          <p:nvPr/>
        </p:nvCxnSpPr>
        <p:spPr>
          <a:xfrm>
            <a:off x="4621674" y="2240590"/>
            <a:ext cx="0" cy="3037089"/>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2" name="Line Callout 1 3">
            <a:extLst>
              <a:ext uri="{FF2B5EF4-FFF2-40B4-BE49-F238E27FC236}">
                <a16:creationId xmlns:a16="http://schemas.microsoft.com/office/drawing/2014/main" id="{5FAD4440-3F99-AA3F-165C-701FC1D4A249}"/>
              </a:ext>
            </a:extLst>
          </p:cNvPr>
          <p:cNvSpPr/>
          <p:nvPr/>
        </p:nvSpPr>
        <p:spPr>
          <a:xfrm>
            <a:off x="2755294" y="2442602"/>
            <a:ext cx="965494" cy="290521"/>
          </a:xfrm>
          <a:prstGeom prst="borderCallout1">
            <a:avLst>
              <a:gd name="adj1" fmla="val 47343"/>
              <a:gd name="adj2" fmla="val -5938"/>
              <a:gd name="adj3" fmla="val -16067"/>
              <a:gd name="adj4" fmla="val -28124"/>
            </a:avLst>
          </a:prstGeom>
          <a:solidFill>
            <a:srgbClr val="A6802D"/>
          </a:solidFill>
          <a:ln w="6350">
            <a:solidFill>
              <a:srgbClr val="A6802D"/>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kern="1200" noProof="0" dirty="0">
                <a:latin typeface="Noto Sans" panose="020B0502040504020204" pitchFamily="34" charset="0"/>
                <a:ea typeface="Noto Sans" panose="020B0502040504020204" pitchFamily="34" charset="0"/>
                <a:cs typeface="Noto Sans" panose="020B0502040504020204" pitchFamily="34" charset="0"/>
              </a:rPr>
              <a:t>NAFTA</a:t>
            </a:r>
          </a:p>
        </p:txBody>
      </p:sp>
      <p:cxnSp>
        <p:nvCxnSpPr>
          <p:cNvPr id="13" name="Straight Connector 4">
            <a:extLst>
              <a:ext uri="{FF2B5EF4-FFF2-40B4-BE49-F238E27FC236}">
                <a16:creationId xmlns:a16="http://schemas.microsoft.com/office/drawing/2014/main" id="{27101403-2989-73E6-818D-B486F1E2AACE}"/>
              </a:ext>
            </a:extLst>
          </p:cNvPr>
          <p:cNvCxnSpPr>
            <a:cxnSpLocks/>
          </p:cNvCxnSpPr>
          <p:nvPr/>
        </p:nvCxnSpPr>
        <p:spPr>
          <a:xfrm>
            <a:off x="2471052" y="2240590"/>
            <a:ext cx="0" cy="3037089"/>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168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3" name="Google Shape;643;p29"/>
          <p:cNvSpPr txBox="1"/>
          <p:nvPr/>
        </p:nvSpPr>
        <p:spPr>
          <a:xfrm>
            <a:off x="506653" y="2158533"/>
            <a:ext cx="10896701" cy="2769949"/>
          </a:xfrm>
          <a:prstGeom prst="rect">
            <a:avLst/>
          </a:prstGeom>
          <a:noFill/>
          <a:ln>
            <a:noFill/>
          </a:ln>
        </p:spPr>
        <p:txBody>
          <a:bodyPr spcFirstLastPara="1" wrap="square" lIns="91425" tIns="45700" rIns="91425" bIns="45700" anchor="t" anchorCtr="0">
            <a:spAutoFit/>
          </a:bodyPr>
          <a:lstStyle/>
          <a:p>
            <a:pPr marL="285750" lvl="0" indent="-285750" algn="just">
              <a:buClr>
                <a:srgbClr val="005C4E"/>
              </a:buClr>
              <a:buSzPts val="1600"/>
              <a:buFont typeface="Arial"/>
              <a:buChar char="•"/>
            </a:pPr>
            <a:r>
              <a:rPr lang="en-US" sz="1600" b="1" noProof="0" dirty="0">
                <a:solidFill>
                  <a:srgbClr val="005C4E"/>
                </a:solidFill>
                <a:latin typeface="Noto Sans"/>
                <a:ea typeface="Noto Sans"/>
                <a:cs typeface="Noto Sans"/>
                <a:sym typeface="Noto Sans"/>
              </a:rPr>
              <a:t>Mexico's </a:t>
            </a:r>
            <a:r>
              <a:rPr lang="en-US" sz="1600" noProof="0" dirty="0">
                <a:solidFill>
                  <a:srgbClr val="000000"/>
                </a:solidFill>
                <a:latin typeface="Noto Sans"/>
                <a:ea typeface="Noto Sans"/>
                <a:cs typeface="Noto Sans"/>
                <a:sym typeface="Noto Sans"/>
              </a:rPr>
              <a:t>import share grew significantly from </a:t>
            </a:r>
            <a:r>
              <a:rPr lang="en-US" sz="1600" noProof="0" dirty="0">
                <a:latin typeface="Noto Sans"/>
                <a:ea typeface="Noto Sans"/>
                <a:cs typeface="Noto Sans"/>
                <a:sym typeface="Noto Sans"/>
              </a:rPr>
              <a:t>8</a:t>
            </a:r>
            <a:r>
              <a:rPr lang="en-US" sz="1600" noProof="0" dirty="0">
                <a:solidFill>
                  <a:srgbClr val="000000"/>
                </a:solidFill>
                <a:latin typeface="Noto Sans"/>
                <a:ea typeface="Noto Sans"/>
                <a:cs typeface="Noto Sans"/>
                <a:sym typeface="Noto Sans"/>
              </a:rPr>
              <a:t>% </a:t>
            </a:r>
            <a:r>
              <a:rPr lang="en-US" sz="1600" noProof="0" dirty="0">
                <a:latin typeface="Noto Sans"/>
                <a:ea typeface="Noto Sans"/>
                <a:cs typeface="Noto Sans"/>
                <a:sym typeface="Noto Sans"/>
              </a:rPr>
              <a:t>(</a:t>
            </a:r>
            <a:r>
              <a:rPr lang="en-US" sz="1600" noProof="0" dirty="0">
                <a:solidFill>
                  <a:srgbClr val="000000"/>
                </a:solidFill>
                <a:latin typeface="Noto Sans"/>
                <a:ea typeface="Noto Sans"/>
                <a:cs typeface="Noto Sans"/>
                <a:sym typeface="Noto Sans"/>
              </a:rPr>
              <a:t>49,493 million USD) in 1994 to</a:t>
            </a:r>
            <a:r>
              <a:rPr lang="en-US" sz="1600" noProof="0" dirty="0">
                <a:solidFill>
                  <a:schemeClr val="tx1"/>
                </a:solidFill>
                <a:latin typeface="Noto Sans"/>
                <a:ea typeface="Noto Sans"/>
                <a:cs typeface="Noto Sans"/>
                <a:sym typeface="Noto Sans"/>
              </a:rPr>
              <a:t> 15% </a:t>
            </a:r>
            <a:r>
              <a:rPr lang="en-US" sz="1600" noProof="0" dirty="0">
                <a:latin typeface="Noto Sans"/>
                <a:ea typeface="Noto Sans"/>
                <a:cs typeface="Noto Sans"/>
                <a:sym typeface="Noto Sans"/>
              </a:rPr>
              <a:t>(505,523 million USD) </a:t>
            </a:r>
            <a:r>
              <a:rPr lang="en-US" sz="1600" noProof="0" dirty="0">
                <a:solidFill>
                  <a:srgbClr val="000000"/>
                </a:solidFill>
                <a:latin typeface="Noto Sans"/>
                <a:ea typeface="Noto Sans"/>
                <a:cs typeface="Noto Sans"/>
                <a:sym typeface="Noto Sans"/>
              </a:rPr>
              <a:t>in 2024. This represents an 921% increase in the value of imports. Mexico overtook Canada in 2019 and became the top U.S. import source in 2023.</a:t>
            </a:r>
            <a:endParaRPr lang="en-US" noProof="0" dirty="0"/>
          </a:p>
          <a:p>
            <a:pPr marL="285750" lvl="0" indent="-285750" algn="just">
              <a:spcBef>
                <a:spcPts val="1800"/>
              </a:spcBef>
              <a:buSzPts val="1600"/>
              <a:buFont typeface="Arial"/>
              <a:buChar char="•"/>
            </a:pPr>
            <a:r>
              <a:rPr lang="en-US" sz="1600" noProof="0" dirty="0">
                <a:solidFill>
                  <a:srgbClr val="000000"/>
                </a:solidFill>
                <a:latin typeface="Noto Sans"/>
                <a:ea typeface="Noto Sans"/>
                <a:cs typeface="Noto Sans"/>
                <a:sym typeface="Noto Sans"/>
              </a:rPr>
              <a:t>Although the value of imports from Canada increased by 221% from 1994 to 2024, </a:t>
            </a:r>
            <a:r>
              <a:rPr lang="en-US" sz="1600" b="1" noProof="0" dirty="0">
                <a:solidFill>
                  <a:srgbClr val="AE8351"/>
                </a:solidFill>
                <a:latin typeface="Noto Sans"/>
                <a:ea typeface="Noto Sans"/>
                <a:cs typeface="Noto Sans"/>
                <a:sym typeface="Noto Sans"/>
              </a:rPr>
              <a:t>Canada’s</a:t>
            </a:r>
            <a:r>
              <a:rPr lang="en-US" sz="1600" noProof="0" dirty="0">
                <a:solidFill>
                  <a:srgbClr val="000000"/>
                </a:solidFill>
                <a:latin typeface="Noto Sans"/>
                <a:ea typeface="Noto Sans"/>
                <a:cs typeface="Noto Sans"/>
                <a:sym typeface="Noto Sans"/>
              </a:rPr>
              <a:t> import share declined from 19% </a:t>
            </a:r>
            <a:r>
              <a:rPr lang="en-US" sz="1600" noProof="0" dirty="0">
                <a:latin typeface="Noto Sans"/>
                <a:ea typeface="Noto Sans"/>
                <a:cs typeface="Noto Sans"/>
                <a:sym typeface="Noto Sans"/>
              </a:rPr>
              <a:t>(128,406 million USD) </a:t>
            </a:r>
            <a:r>
              <a:rPr lang="en-US" sz="1600" noProof="0" dirty="0">
                <a:solidFill>
                  <a:srgbClr val="000000"/>
                </a:solidFill>
                <a:latin typeface="Noto Sans"/>
                <a:ea typeface="Noto Sans"/>
                <a:cs typeface="Noto Sans"/>
                <a:sym typeface="Noto Sans"/>
              </a:rPr>
              <a:t>in 1994 to 13% </a:t>
            </a:r>
            <a:r>
              <a:rPr lang="en-US" sz="1600" noProof="0" dirty="0">
                <a:latin typeface="Noto Sans"/>
                <a:ea typeface="Noto Sans"/>
                <a:cs typeface="Noto Sans"/>
                <a:sym typeface="Noto Sans"/>
              </a:rPr>
              <a:t>(411,887 million USD) </a:t>
            </a:r>
            <a:r>
              <a:rPr lang="en-US" sz="1600" noProof="0" dirty="0">
                <a:solidFill>
                  <a:srgbClr val="000000"/>
                </a:solidFill>
                <a:latin typeface="Noto Sans"/>
                <a:ea typeface="Noto Sans"/>
                <a:cs typeface="Noto Sans"/>
                <a:sym typeface="Noto Sans"/>
              </a:rPr>
              <a:t>in 2024, due to the growing prominence of Mexico and China.</a:t>
            </a:r>
            <a:endParaRPr lang="en-US" noProof="0" dirty="0"/>
          </a:p>
          <a:p>
            <a:pPr marL="285750" marR="0" lvl="0" indent="-285750" algn="just" rtl="0">
              <a:spcBef>
                <a:spcPts val="1800"/>
              </a:spcBef>
              <a:spcAft>
                <a:spcPts val="0"/>
              </a:spcAft>
              <a:buClr>
                <a:srgbClr val="9C2348"/>
              </a:buClr>
              <a:buSzPts val="1600"/>
              <a:buFont typeface="Arial"/>
              <a:buChar char="•"/>
            </a:pPr>
            <a:r>
              <a:rPr lang="en-US" sz="1600" b="1" noProof="0" dirty="0">
                <a:solidFill>
                  <a:srgbClr val="9C2348"/>
                </a:solidFill>
                <a:latin typeface="Noto Sans"/>
                <a:ea typeface="Noto Sans"/>
                <a:cs typeface="Noto Sans"/>
                <a:sym typeface="Noto Sans"/>
              </a:rPr>
              <a:t>China's </a:t>
            </a:r>
            <a:r>
              <a:rPr lang="en-US" sz="1600" noProof="0" dirty="0">
                <a:solidFill>
                  <a:srgbClr val="000000"/>
                </a:solidFill>
                <a:latin typeface="Noto Sans"/>
                <a:ea typeface="Noto Sans"/>
                <a:cs typeface="Noto Sans"/>
                <a:sym typeface="Noto Sans"/>
              </a:rPr>
              <a:t>import share surged from 11% in 2002 (the year it entered </a:t>
            </a:r>
            <a:r>
              <a:rPr lang="en-US" sz="1600" i="0" u="none" strike="noStrike" noProof="0" dirty="0">
                <a:solidFill>
                  <a:srgbClr val="000000"/>
                </a:solidFill>
                <a:latin typeface="Noto Sans"/>
                <a:ea typeface="Noto Sans"/>
                <a:cs typeface="Noto Sans"/>
                <a:sym typeface="Noto Sans"/>
              </a:rPr>
              <a:t>the WTO) to a peak of 22% in 2017 (+100%). However, trade tensions and diversification efforts caused China's share to drop sharply to 13% in 2024.</a:t>
            </a:r>
            <a:endParaRPr lang="en-US" sz="1600" noProof="0" dirty="0">
              <a:solidFill>
                <a:schemeClr val="dk1"/>
              </a:solidFill>
              <a:latin typeface="Noto Sans"/>
              <a:ea typeface="Noto Sans"/>
              <a:cs typeface="Noto Sans"/>
              <a:sym typeface="Noto Sans"/>
            </a:endParaRPr>
          </a:p>
        </p:txBody>
      </p:sp>
      <p:sp>
        <p:nvSpPr>
          <p:cNvPr id="644" name="Google Shape;644;p29"/>
          <p:cNvSpPr txBox="1"/>
          <p:nvPr/>
        </p:nvSpPr>
        <p:spPr>
          <a:xfrm>
            <a:off x="3195262" y="6342911"/>
            <a:ext cx="7397394" cy="188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a:t>
            </a:r>
            <a:r>
              <a:rPr lang="en-US" sz="600" i="0" strike="noStrike" noProof="0" dirty="0">
                <a:solidFill>
                  <a:srgbClr val="000000"/>
                </a:solidFill>
                <a:latin typeface="Noto Sans Light"/>
                <a:ea typeface="Noto Sans Light"/>
                <a:cs typeface="Noto Sans Light"/>
                <a:sym typeface="Noto Sans Light"/>
              </a:rPr>
              <a:t>U.S. Census Bureau, </a:t>
            </a:r>
            <a:r>
              <a:rPr lang="en-US" sz="600" i="1" strike="noStrike" noProof="0" dirty="0">
                <a:solidFill>
                  <a:srgbClr val="000000"/>
                </a:solidFill>
                <a:latin typeface="Noto Sans Light"/>
                <a:ea typeface="Noto Sans Light"/>
                <a:cs typeface="Noto Sans Light"/>
                <a:sym typeface="Noto Sans Light"/>
              </a:rPr>
              <a:t>"Foreign Trade: Data - Historical Series,"</a:t>
            </a:r>
            <a:r>
              <a:rPr lang="en-US" sz="600" i="0" strike="noStrike" noProof="0" dirty="0">
                <a:solidFill>
                  <a:srgbClr val="000000"/>
                </a:solidFill>
                <a:latin typeface="Noto Sans Light"/>
                <a:ea typeface="Noto Sans Light"/>
                <a:cs typeface="Noto Sans Light"/>
                <a:sym typeface="Noto Sans Light"/>
              </a:rPr>
              <a:t> accessed July, 2025, </a:t>
            </a:r>
            <a:r>
              <a:rPr lang="en-US" sz="600" i="0" noProof="0" dirty="0">
                <a:solidFill>
                  <a:schemeClr val="dk1"/>
                </a:solidFill>
                <a:latin typeface="Noto Sans Light"/>
                <a:ea typeface="Noto Sans Light"/>
                <a:cs typeface="Noto Sans Light"/>
                <a:sym typeface="Noto Sans Light"/>
              </a:rPr>
              <a:t>https://</a:t>
            </a:r>
            <a:r>
              <a:rPr lang="en-US" sz="600" i="0" noProof="0" dirty="0" err="1">
                <a:solidFill>
                  <a:schemeClr val="dk1"/>
                </a:solidFill>
                <a:latin typeface="Noto Sans Light"/>
                <a:ea typeface="Noto Sans Light"/>
                <a:cs typeface="Noto Sans Light"/>
                <a:sym typeface="Noto Sans Light"/>
              </a:rPr>
              <a:t>www.census.gov</a:t>
            </a:r>
            <a:r>
              <a:rPr lang="en-US" sz="600" i="0" noProof="0" dirty="0">
                <a:solidFill>
                  <a:schemeClr val="dk1"/>
                </a:solidFill>
                <a:latin typeface="Noto Sans Light"/>
                <a:ea typeface="Noto Sans Light"/>
                <a:cs typeface="Noto Sans Light"/>
                <a:sym typeface="Noto Sans Light"/>
              </a:rPr>
              <a:t>/foreign-trade/statistics/historical/</a:t>
            </a:r>
            <a:r>
              <a:rPr lang="en-US" sz="600" i="0" noProof="0" dirty="0" err="1">
                <a:solidFill>
                  <a:schemeClr val="dk1"/>
                </a:solidFill>
                <a:latin typeface="Noto Sans Light"/>
                <a:ea typeface="Noto Sans Light"/>
                <a:cs typeface="Noto Sans Light"/>
                <a:sym typeface="Noto Sans Light"/>
              </a:rPr>
              <a:t>index.html</a:t>
            </a:r>
            <a:r>
              <a:rPr lang="en-US" sz="600" i="0" strike="noStrike" noProof="0" dirty="0">
                <a:solidFill>
                  <a:schemeClr val="dk1"/>
                </a:solidFill>
                <a:latin typeface="Noto Sans Light"/>
                <a:ea typeface="Noto Sans Light"/>
                <a:cs typeface="Noto Sans Light"/>
                <a:sym typeface="Noto Sans Light"/>
              </a:rPr>
              <a:t>.</a:t>
            </a:r>
            <a:endParaRPr lang="en-US" sz="600" noProof="0" dirty="0">
              <a:solidFill>
                <a:schemeClr val="dk1"/>
              </a:solidFill>
              <a:latin typeface="Noto Sans Light"/>
              <a:ea typeface="Noto Sans Light"/>
              <a:cs typeface="Noto Sans Light"/>
              <a:sym typeface="Noto Sans Light"/>
            </a:endParaRPr>
          </a:p>
        </p:txBody>
      </p:sp>
      <p:sp>
        <p:nvSpPr>
          <p:cNvPr id="645" name="Google Shape;645;p29"/>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33</a:t>
            </a:fld>
            <a:endParaRPr lang="en-US" noProof="0" dirty="0"/>
          </a:p>
        </p:txBody>
      </p:sp>
      <p:pic>
        <p:nvPicPr>
          <p:cNvPr id="646" name="Google Shape;646;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3B6C1CB8-12ED-18C9-7A6E-EB489154AF43}"/>
              </a:ext>
            </a:extLst>
          </p:cNvPr>
          <p:cNvSpPr txBox="1"/>
          <p:nvPr/>
        </p:nvSpPr>
        <p:spPr>
          <a:xfrm>
            <a:off x="508590" y="307879"/>
            <a:ext cx="8093923" cy="1126422"/>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a:solidFill>
                  <a:srgbClr val="621333"/>
                </a:solidFill>
                <a:latin typeface="Patria Light" pitchFamily="2" charset="0"/>
              </a:rPr>
              <a:t>Mexico is the </a:t>
            </a:r>
            <a:endParaRPr lang="en-US" sz="2800" noProof="0" dirty="0">
              <a:latin typeface="Patria Light" pitchFamily="2" charset="0"/>
            </a:endParaRPr>
          </a:p>
          <a:p>
            <a:pPr lvl="0">
              <a:lnSpc>
                <a:spcPct val="120000"/>
              </a:lnSpc>
              <a:buClr>
                <a:srgbClr val="114929"/>
              </a:buClr>
              <a:buSzPts val="1100"/>
            </a:pPr>
            <a:r>
              <a:rPr lang="en-US" sz="2800" b="1" noProof="0" dirty="0">
                <a:solidFill>
                  <a:srgbClr val="621333"/>
                </a:solidFill>
                <a:latin typeface="Patria Light" pitchFamily="2" charset="0"/>
              </a:rPr>
              <a:t>Top U.S. Import Partner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50"/>
        <p:cNvGrpSpPr/>
        <p:nvPr/>
      </p:nvGrpSpPr>
      <p:grpSpPr>
        <a:xfrm>
          <a:off x="0" y="0"/>
          <a:ext cx="0" cy="0"/>
          <a:chOff x="0" y="0"/>
          <a:chExt cx="0" cy="0"/>
        </a:xfrm>
      </p:grpSpPr>
      <p:sp>
        <p:nvSpPr>
          <p:cNvPr id="651" name="Google Shape;651;p30"/>
          <p:cNvSpPr txBox="1">
            <a:spLocks noGrp="1"/>
          </p:cNvSpPr>
          <p:nvPr>
            <p:ph type="title"/>
          </p:nvPr>
        </p:nvSpPr>
        <p:spPr>
          <a:xfrm>
            <a:off x="6072783" y="786384"/>
            <a:ext cx="5720080" cy="206681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E152E"/>
              </a:buClr>
              <a:buSzPts val="4400"/>
              <a:buFont typeface="Montserrat SemiBold"/>
              <a:buNone/>
            </a:pPr>
            <a:r>
              <a:rPr lang="en-US" sz="3600" b="1" noProof="0" dirty="0">
                <a:solidFill>
                  <a:srgbClr val="691932"/>
                </a:solidFill>
                <a:latin typeface="Patria Light" pitchFamily="2" charset="0"/>
                <a:ea typeface="Noto Sans" panose="020B0502040504020204" pitchFamily="34" charset="0"/>
                <a:cs typeface="Arial"/>
                <a:sym typeface="Arial"/>
              </a:rPr>
              <a:t>IV. Plan Mexico</a:t>
            </a:r>
            <a:endParaRPr lang="en-US" noProof="0" dirty="0">
              <a:latin typeface="Patria Light" pitchFamily="2" charset="0"/>
              <a:ea typeface="Noto Sans" panose="020B0502040504020204" pitchFamily="34" charset="0"/>
            </a:endParaRPr>
          </a:p>
        </p:txBody>
      </p:sp>
      <p:cxnSp>
        <p:nvCxnSpPr>
          <p:cNvPr id="652" name="Google Shape;652;p30"/>
          <p:cNvCxnSpPr/>
          <p:nvPr/>
        </p:nvCxnSpPr>
        <p:spPr>
          <a:xfrm>
            <a:off x="6182139" y="2932043"/>
            <a:ext cx="6009861" cy="0"/>
          </a:xfrm>
          <a:prstGeom prst="straightConnector1">
            <a:avLst/>
          </a:prstGeom>
          <a:noFill/>
          <a:ln w="38100" cap="flat" cmpd="sng">
            <a:solidFill>
              <a:srgbClr val="B7903D"/>
            </a:solidFill>
            <a:prstDash val="solid"/>
            <a:miter lim="800000"/>
            <a:headEnd type="none" w="sm" len="sm"/>
            <a:tailEnd type="none" w="sm" len="sm"/>
          </a:ln>
        </p:spPr>
      </p:cxnSp>
      <p:pic>
        <p:nvPicPr>
          <p:cNvPr id="653" name="Google Shape;653;p3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8507" y="294583"/>
            <a:ext cx="4955968" cy="65215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31"/>
          <p:cNvSpPr/>
          <p:nvPr/>
        </p:nvSpPr>
        <p:spPr>
          <a:xfrm>
            <a:off x="7295541" y="3516165"/>
            <a:ext cx="1061081" cy="751493"/>
          </a:xfrm>
          <a:prstGeom prst="pie">
            <a:avLst>
              <a:gd name="adj1" fmla="val 0"/>
              <a:gd name="adj2" fmla="val 1079836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Noto Sans"/>
              <a:ea typeface="Noto Sans"/>
              <a:cs typeface="Noto Sans"/>
              <a:sym typeface="Noto Sans"/>
            </a:endParaRPr>
          </a:p>
        </p:txBody>
      </p:sp>
      <p:sp>
        <p:nvSpPr>
          <p:cNvPr id="660" name="Google Shape;660;p31"/>
          <p:cNvSpPr/>
          <p:nvPr/>
        </p:nvSpPr>
        <p:spPr>
          <a:xfrm>
            <a:off x="982766" y="1984757"/>
            <a:ext cx="8880695" cy="1940833"/>
          </a:xfrm>
          <a:prstGeom prst="round2SameRect">
            <a:avLst>
              <a:gd name="adj1" fmla="val 27421"/>
              <a:gd name="adj2" fmla="val 0"/>
            </a:avLst>
          </a:prstGeom>
          <a:solidFill>
            <a:schemeClr val="accent5"/>
          </a:solidFill>
          <a:ln>
            <a:noFill/>
          </a:ln>
        </p:spPr>
        <p:txBody>
          <a:bodyPr spcFirstLastPara="1" wrap="square" lIns="91425" tIns="45700" rIns="91425" bIns="45700" anchor="ctr" anchorCtr="0">
            <a:noAutofit/>
          </a:bodyPr>
          <a:lstStyle/>
          <a:p>
            <a:pPr marL="285750" marR="0" lvl="1" indent="-152400" algn="l" rtl="0">
              <a:spcBef>
                <a:spcPts val="0"/>
              </a:spcBef>
              <a:spcAft>
                <a:spcPts val="0"/>
              </a:spcAft>
              <a:buClr>
                <a:schemeClr val="lt1"/>
              </a:buClr>
              <a:buSzPts val="1300"/>
              <a:buFont typeface="Arial"/>
              <a:buChar char="•"/>
            </a:pPr>
            <a:r>
              <a:rPr lang="en-US" sz="1300" b="0" i="0" u="none" strike="noStrike" cap="none" noProof="0" dirty="0">
                <a:solidFill>
                  <a:schemeClr val="lt1"/>
                </a:solidFill>
                <a:latin typeface="Noto Sans"/>
                <a:ea typeface="Noto Sans"/>
                <a:cs typeface="Noto Sans"/>
                <a:sym typeface="Noto Sans"/>
              </a:rPr>
              <a:t>Develop a long-term strategy for regional development.</a:t>
            </a:r>
            <a:endParaRPr lang="en-US" noProof="0" dirty="0"/>
          </a:p>
          <a:p>
            <a:pPr marL="285750" marR="0" lvl="0" indent="-152400" algn="l" rtl="0">
              <a:spcBef>
                <a:spcPts val="0"/>
              </a:spcBef>
              <a:spcAft>
                <a:spcPts val="0"/>
              </a:spcAft>
              <a:buClr>
                <a:schemeClr val="lt1"/>
              </a:buClr>
              <a:buSzPts val="1300"/>
              <a:buFont typeface="Arial"/>
              <a:buChar char="•"/>
            </a:pPr>
            <a:r>
              <a:rPr lang="en-US" sz="1300" noProof="0" dirty="0">
                <a:solidFill>
                  <a:schemeClr val="lt1"/>
                </a:solidFill>
                <a:latin typeface="Noto Sans"/>
                <a:ea typeface="Noto Sans"/>
                <a:cs typeface="Noto Sans"/>
                <a:sym typeface="Noto Sans"/>
              </a:rPr>
              <a:t>Promote nearshoring to attract global supply chains.</a:t>
            </a:r>
            <a:endParaRPr lang="en-US" noProof="0" dirty="0"/>
          </a:p>
          <a:p>
            <a:pPr marL="285750" marR="0" lvl="0" indent="-152400" algn="l" rtl="0">
              <a:spcBef>
                <a:spcPts val="0"/>
              </a:spcBef>
              <a:spcAft>
                <a:spcPts val="0"/>
              </a:spcAft>
              <a:buClr>
                <a:schemeClr val="lt1"/>
              </a:buClr>
              <a:buSzPts val="1300"/>
              <a:buFont typeface="Arial"/>
              <a:buChar char="•"/>
            </a:pPr>
            <a:r>
              <a:rPr lang="en-US" sz="1300" noProof="0" dirty="0">
                <a:solidFill>
                  <a:schemeClr val="lt1"/>
                </a:solidFill>
                <a:latin typeface="Noto Sans"/>
                <a:ea typeface="Noto Sans"/>
                <a:cs typeface="Noto Sans"/>
                <a:sym typeface="Noto Sans"/>
              </a:rPr>
              <a:t>Boost national and regional production through import substitution.</a:t>
            </a:r>
            <a:endParaRPr lang="en-US" noProof="0" dirty="0"/>
          </a:p>
          <a:p>
            <a:pPr marL="285750" marR="0" lvl="0" indent="-152400" algn="l" rtl="0">
              <a:spcBef>
                <a:spcPts val="0"/>
              </a:spcBef>
              <a:spcAft>
                <a:spcPts val="0"/>
              </a:spcAft>
              <a:buClr>
                <a:schemeClr val="lt1"/>
              </a:buClr>
              <a:buSzPts val="1300"/>
              <a:buFont typeface="Arial"/>
              <a:buChar char="•"/>
            </a:pPr>
            <a:r>
              <a:rPr lang="en-US" sz="1300" noProof="0" dirty="0">
                <a:solidFill>
                  <a:schemeClr val="lt1"/>
                </a:solidFill>
                <a:latin typeface="Noto Sans"/>
                <a:ea typeface="Noto Sans"/>
                <a:cs typeface="Noto Sans"/>
                <a:sym typeface="Noto Sans"/>
              </a:rPr>
              <a:t>Relaunch the "Made in Mexico" program.</a:t>
            </a:r>
            <a:endParaRPr lang="en-US" noProof="0" dirty="0"/>
          </a:p>
          <a:p>
            <a:pPr marL="285750" marR="0" lvl="0" indent="-152400" algn="l" rtl="0">
              <a:spcBef>
                <a:spcPts val="0"/>
              </a:spcBef>
              <a:spcAft>
                <a:spcPts val="0"/>
              </a:spcAft>
              <a:buClr>
                <a:schemeClr val="lt1"/>
              </a:buClr>
              <a:buSzPts val="1300"/>
              <a:buFont typeface="Arial"/>
              <a:buChar char="•"/>
            </a:pPr>
            <a:r>
              <a:rPr lang="en-US" sz="1300" noProof="0" dirty="0">
                <a:solidFill>
                  <a:schemeClr val="lt1"/>
                </a:solidFill>
                <a:latin typeface="Noto Sans"/>
                <a:ea typeface="Noto Sans"/>
                <a:cs typeface="Noto Sans"/>
                <a:sym typeface="Noto Sans"/>
              </a:rPr>
              <a:t>Create high-quality jobs in manufacturing and services.</a:t>
            </a:r>
            <a:endParaRPr lang="en-US" noProof="0" dirty="0"/>
          </a:p>
          <a:p>
            <a:pPr marL="285750" marR="0" lvl="0" indent="-152400" algn="l" rtl="0">
              <a:spcBef>
                <a:spcPts val="0"/>
              </a:spcBef>
              <a:spcAft>
                <a:spcPts val="0"/>
              </a:spcAft>
              <a:buClr>
                <a:schemeClr val="lt1"/>
              </a:buClr>
              <a:buSzPts val="1300"/>
              <a:buFont typeface="Arial"/>
              <a:buChar char="•"/>
            </a:pPr>
            <a:r>
              <a:rPr lang="en-US" sz="1300" noProof="0" dirty="0">
                <a:solidFill>
                  <a:schemeClr val="lt1"/>
                </a:solidFill>
                <a:latin typeface="Noto Sans"/>
                <a:ea typeface="Noto Sans"/>
                <a:cs typeface="Noto Sans"/>
                <a:sym typeface="Noto Sans"/>
              </a:rPr>
              <a:t>Strengthen local supply chains with higher value-added contributions.</a:t>
            </a:r>
            <a:endParaRPr lang="en-US" noProof="0" dirty="0"/>
          </a:p>
          <a:p>
            <a:pPr marL="285750" marR="0" lvl="0" indent="-152400" algn="l" rtl="0">
              <a:spcBef>
                <a:spcPts val="0"/>
              </a:spcBef>
              <a:spcAft>
                <a:spcPts val="0"/>
              </a:spcAft>
              <a:buClr>
                <a:schemeClr val="lt1"/>
              </a:buClr>
              <a:buSzPts val="1300"/>
              <a:buFont typeface="Arial"/>
              <a:buChar char="•"/>
            </a:pPr>
            <a:r>
              <a:rPr lang="en-US" sz="1300" noProof="0" dirty="0">
                <a:solidFill>
                  <a:schemeClr val="lt1"/>
                </a:solidFill>
                <a:latin typeface="Noto Sans"/>
                <a:ea typeface="Noto Sans"/>
                <a:cs typeface="Noto Sans"/>
                <a:sym typeface="Noto Sans"/>
              </a:rPr>
              <a:t>Advance regional development through focused industrial and wellbeing hubs.</a:t>
            </a:r>
            <a:endParaRPr lang="en-US" noProof="0" dirty="0"/>
          </a:p>
        </p:txBody>
      </p:sp>
      <p:sp>
        <p:nvSpPr>
          <p:cNvPr id="661" name="Google Shape;661;p31"/>
          <p:cNvSpPr/>
          <p:nvPr/>
        </p:nvSpPr>
        <p:spPr>
          <a:xfrm>
            <a:off x="2539156" y="4039344"/>
            <a:ext cx="9477636" cy="1598707"/>
          </a:xfrm>
          <a:custGeom>
            <a:avLst/>
            <a:gdLst/>
            <a:ahLst/>
            <a:cxnLst/>
            <a:rect l="l" t="t" r="r" b="b"/>
            <a:pathLst>
              <a:path w="9144000" h="1884316" extrusionOk="0">
                <a:moveTo>
                  <a:pt x="0" y="0"/>
                </a:moveTo>
                <a:lnTo>
                  <a:pt x="5112000" y="0"/>
                </a:lnTo>
                <a:lnTo>
                  <a:pt x="4572000" y="257"/>
                </a:lnTo>
                <a:cubicBezTo>
                  <a:pt x="4572142" y="298441"/>
                  <a:pt x="4813945" y="540071"/>
                  <a:pt x="5112129" y="540000"/>
                </a:cubicBezTo>
                <a:cubicBezTo>
                  <a:pt x="5410312" y="539929"/>
                  <a:pt x="5652000" y="298184"/>
                  <a:pt x="5652000" y="0"/>
                </a:cubicBezTo>
                <a:lnTo>
                  <a:pt x="9144000" y="0"/>
                </a:lnTo>
                <a:lnTo>
                  <a:pt x="9144000" y="1358366"/>
                </a:lnTo>
                <a:cubicBezTo>
                  <a:pt x="9144000" y="1648840"/>
                  <a:pt x="8908524" y="1884316"/>
                  <a:pt x="8618050" y="1884316"/>
                </a:cubicBezTo>
                <a:lnTo>
                  <a:pt x="525950" y="1884316"/>
                </a:lnTo>
                <a:cubicBezTo>
                  <a:pt x="235476" y="1884316"/>
                  <a:pt x="0" y="1648840"/>
                  <a:pt x="0" y="1358366"/>
                </a:cubicBezTo>
                <a:close/>
              </a:path>
            </a:pathLst>
          </a:custGeom>
          <a:solidFill>
            <a:schemeClr val="accent3"/>
          </a:solidFill>
          <a:ln>
            <a:noFill/>
          </a:ln>
        </p:spPr>
        <p:txBody>
          <a:bodyPr spcFirstLastPara="1" wrap="square" lIns="91425" tIns="45700" rIns="91425" bIns="45700" anchor="ctr" anchorCtr="0">
            <a:noAutofit/>
          </a:bodyPr>
          <a:lstStyle/>
          <a:p>
            <a:pPr marL="285750" marR="0" lvl="1" indent="-152400" algn="l" rtl="0">
              <a:spcBef>
                <a:spcPts val="0"/>
              </a:spcBef>
              <a:spcAft>
                <a:spcPts val="0"/>
              </a:spcAft>
              <a:buClr>
                <a:schemeClr val="lt1"/>
              </a:buClr>
              <a:buSzPts val="1300"/>
              <a:buFont typeface="Arial"/>
              <a:buChar char="•"/>
            </a:pPr>
            <a:r>
              <a:rPr lang="en-US" sz="1300" b="0" i="0" u="none" strike="noStrike" cap="none" noProof="0" dirty="0">
                <a:solidFill>
                  <a:schemeClr val="lt1"/>
                </a:solidFill>
                <a:latin typeface="Noto Sans"/>
                <a:ea typeface="Noto Sans"/>
                <a:cs typeface="Noto Sans"/>
                <a:sym typeface="Noto Sans"/>
              </a:rPr>
              <a:t>Top 10 global economy.</a:t>
            </a:r>
            <a:endParaRPr lang="en-US" noProof="0" dirty="0"/>
          </a:p>
          <a:p>
            <a:pPr marL="285750" marR="0" lvl="1" indent="-152400" algn="l" rtl="0">
              <a:spcBef>
                <a:spcPts val="0"/>
              </a:spcBef>
              <a:spcAft>
                <a:spcPts val="0"/>
              </a:spcAft>
              <a:buClr>
                <a:schemeClr val="lt1"/>
              </a:buClr>
              <a:buSzPts val="1300"/>
              <a:buFont typeface="Arial"/>
              <a:buChar char="•"/>
            </a:pPr>
            <a:r>
              <a:rPr lang="en-US" sz="1300" b="0" i="0" u="none" strike="noStrike" cap="none" noProof="0" dirty="0">
                <a:solidFill>
                  <a:schemeClr val="lt1"/>
                </a:solidFill>
                <a:latin typeface="Noto Sans"/>
                <a:ea typeface="Noto Sans"/>
                <a:cs typeface="Noto Sans"/>
                <a:sym typeface="Noto Sans"/>
              </a:rPr>
              <a:t>Over 25% investment-to-GDP ratio by 2025, 28% by 2030.</a:t>
            </a:r>
            <a:endParaRPr lang="en-US" noProof="0" dirty="0"/>
          </a:p>
          <a:p>
            <a:pPr marL="285750" marR="0" lvl="1" indent="-152400" algn="l" rtl="0">
              <a:spcBef>
                <a:spcPts val="0"/>
              </a:spcBef>
              <a:spcAft>
                <a:spcPts val="0"/>
              </a:spcAft>
              <a:buClr>
                <a:schemeClr val="lt1"/>
              </a:buClr>
              <a:buSzPts val="1300"/>
              <a:buFont typeface="Arial"/>
              <a:buChar char="•"/>
            </a:pPr>
            <a:r>
              <a:rPr lang="en-US" sz="1300" b="0" i="0" u="none" strike="noStrike" cap="none" noProof="0" dirty="0">
                <a:solidFill>
                  <a:schemeClr val="lt1"/>
                </a:solidFill>
                <a:latin typeface="Noto Sans"/>
                <a:ea typeface="Noto Sans"/>
                <a:cs typeface="Noto Sans"/>
                <a:sym typeface="Noto Sans"/>
              </a:rPr>
              <a:t>1.5 million jobs in strategic industries.</a:t>
            </a:r>
            <a:endParaRPr lang="en-US" noProof="0" dirty="0"/>
          </a:p>
          <a:p>
            <a:pPr marL="285750" marR="0" lvl="1" indent="-152400" algn="l" rtl="0">
              <a:spcBef>
                <a:spcPts val="0"/>
              </a:spcBef>
              <a:spcAft>
                <a:spcPts val="0"/>
              </a:spcAft>
              <a:buClr>
                <a:schemeClr val="lt1"/>
              </a:buClr>
              <a:buSzPts val="1300"/>
              <a:buFont typeface="Arial"/>
              <a:buChar char="•"/>
            </a:pPr>
            <a:r>
              <a:rPr lang="en-US" sz="1300" b="0" i="0" u="none" strike="noStrike" cap="none" noProof="0" dirty="0">
                <a:solidFill>
                  <a:schemeClr val="lt1"/>
                </a:solidFill>
                <a:latin typeface="Noto Sans"/>
                <a:ea typeface="Noto Sans"/>
                <a:cs typeface="Noto Sans"/>
                <a:sym typeface="Noto Sans"/>
              </a:rPr>
              <a:t>50% of public procurement sourced from Mexican industries, with increased domestic content across key sectors.</a:t>
            </a:r>
            <a:endParaRPr lang="en-US" noProof="0" dirty="0"/>
          </a:p>
          <a:p>
            <a:pPr marL="285750" marR="0" lvl="0" indent="-152400" algn="l" rtl="0">
              <a:spcBef>
                <a:spcPts val="0"/>
              </a:spcBef>
              <a:spcAft>
                <a:spcPts val="0"/>
              </a:spcAft>
              <a:buClr>
                <a:schemeClr val="lt1"/>
              </a:buClr>
              <a:buSzPts val="1300"/>
              <a:buFont typeface="Arial"/>
              <a:buChar char="•"/>
            </a:pPr>
            <a:r>
              <a:rPr lang="en-US" sz="1300" noProof="0" dirty="0">
                <a:solidFill>
                  <a:schemeClr val="lt1"/>
                </a:solidFill>
                <a:latin typeface="Noto Sans"/>
                <a:ea typeface="Noto Sans"/>
                <a:cs typeface="Noto Sans"/>
                <a:sym typeface="Noto Sans"/>
              </a:rPr>
              <a:t>Reduce approval timelines for investment processes from 2.6 years to 1 year by cutting 50% of bureaucratic steps.</a:t>
            </a:r>
            <a:endParaRPr lang="en-US" noProof="0" dirty="0"/>
          </a:p>
          <a:p>
            <a:pPr marL="285750" marR="0" lvl="0" indent="-152400" algn="l" rtl="0">
              <a:spcBef>
                <a:spcPts val="0"/>
              </a:spcBef>
              <a:spcAft>
                <a:spcPts val="0"/>
              </a:spcAft>
              <a:buClr>
                <a:schemeClr val="lt1"/>
              </a:buClr>
              <a:buSzPts val="1300"/>
              <a:buFont typeface="Arial"/>
              <a:buChar char="•"/>
            </a:pPr>
            <a:r>
              <a:rPr lang="en-US" sz="1300" noProof="0" dirty="0">
                <a:solidFill>
                  <a:schemeClr val="lt1"/>
                </a:solidFill>
                <a:latin typeface="Noto Sans"/>
                <a:ea typeface="Noto Sans"/>
                <a:cs typeface="Noto Sans"/>
                <a:sym typeface="Noto Sans"/>
              </a:rPr>
              <a:t>Promoting environmental sustainability through initiatives like water reuse and clean energy adoption.</a:t>
            </a:r>
            <a:endParaRPr lang="en-US" noProof="0" dirty="0"/>
          </a:p>
        </p:txBody>
      </p:sp>
      <p:sp>
        <p:nvSpPr>
          <p:cNvPr id="662" name="Google Shape;662;p31"/>
          <p:cNvSpPr txBox="1"/>
          <p:nvPr/>
        </p:nvSpPr>
        <p:spPr>
          <a:xfrm>
            <a:off x="8594055" y="4011362"/>
            <a:ext cx="3913536" cy="587277"/>
          </a:xfrm>
          <a:prstGeom prst="rect">
            <a:avLst/>
          </a:prstGeom>
          <a:noFill/>
          <a:ln>
            <a:noFill/>
          </a:ln>
        </p:spPr>
        <p:txBody>
          <a:bodyPr spcFirstLastPara="1" wrap="square" lIns="91425" tIns="45700" rIns="91425" bIns="45700" anchor="t" anchorCtr="0">
            <a:spAutoFit/>
          </a:bodyPr>
          <a:lstStyle/>
          <a:p>
            <a:pPr marL="0" marR="0" lvl="1" indent="0" algn="ctr" rtl="0">
              <a:lnSpc>
                <a:spcPct val="150000"/>
              </a:lnSpc>
              <a:spcBef>
                <a:spcPts val="0"/>
              </a:spcBef>
              <a:spcAft>
                <a:spcPts val="0"/>
              </a:spcAft>
              <a:buNone/>
            </a:pPr>
            <a:r>
              <a:rPr lang="en-US" sz="2400" b="1" i="0" u="none" strike="noStrike" cap="none" noProof="0" dirty="0">
                <a:solidFill>
                  <a:schemeClr val="lt1"/>
                </a:solidFill>
                <a:latin typeface="Noto Sans Medium"/>
                <a:ea typeface="Noto Sans Medium"/>
                <a:cs typeface="Noto Sans Medium"/>
                <a:sym typeface="Noto Sans Medium"/>
              </a:rPr>
              <a:t>2030 GOALS</a:t>
            </a:r>
            <a:endParaRPr lang="en-US" noProof="0" dirty="0"/>
          </a:p>
        </p:txBody>
      </p:sp>
      <p:sp>
        <p:nvSpPr>
          <p:cNvPr id="663" name="Google Shape;663;p31"/>
          <p:cNvSpPr txBox="1"/>
          <p:nvPr/>
        </p:nvSpPr>
        <p:spPr>
          <a:xfrm>
            <a:off x="6223473" y="2044434"/>
            <a:ext cx="3913536" cy="587277"/>
          </a:xfrm>
          <a:prstGeom prst="rect">
            <a:avLst/>
          </a:prstGeom>
          <a:noFill/>
          <a:ln>
            <a:noFill/>
          </a:ln>
        </p:spPr>
        <p:txBody>
          <a:bodyPr spcFirstLastPara="1" wrap="square" lIns="91425" tIns="45700" rIns="91425" bIns="45700" anchor="t" anchorCtr="0">
            <a:spAutoFit/>
          </a:bodyPr>
          <a:lstStyle/>
          <a:p>
            <a:pPr marL="0" marR="0" lvl="1" indent="0" algn="ctr" rtl="0">
              <a:lnSpc>
                <a:spcPct val="150000"/>
              </a:lnSpc>
              <a:spcBef>
                <a:spcPts val="0"/>
              </a:spcBef>
              <a:spcAft>
                <a:spcPts val="0"/>
              </a:spcAft>
              <a:buNone/>
            </a:pPr>
            <a:r>
              <a:rPr lang="en-US" sz="2400" b="1" i="0" u="none" strike="noStrike" cap="none" noProof="0" dirty="0">
                <a:solidFill>
                  <a:schemeClr val="lt1"/>
                </a:solidFill>
                <a:latin typeface="Noto Sans"/>
                <a:ea typeface="Noto Sans"/>
                <a:cs typeface="Noto Sans"/>
                <a:sym typeface="Noto Sans"/>
              </a:rPr>
              <a:t>KEY OBJECTIVES</a:t>
            </a:r>
            <a:endParaRPr lang="en-US" noProof="0" dirty="0"/>
          </a:p>
        </p:txBody>
      </p:sp>
      <p:sp>
        <p:nvSpPr>
          <p:cNvPr id="664" name="Google Shape;664;p31"/>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35</a:t>
            </a:fld>
            <a:endParaRPr lang="en-US" noProof="0" dirty="0"/>
          </a:p>
        </p:txBody>
      </p:sp>
      <p:pic>
        <p:nvPicPr>
          <p:cNvPr id="665" name="Google Shape;665;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515C8F39-781E-E51D-8C14-D0A3046FEFD9}"/>
              </a:ext>
            </a:extLst>
          </p:cNvPr>
          <p:cNvSpPr txBox="1"/>
          <p:nvPr/>
        </p:nvSpPr>
        <p:spPr>
          <a:xfrm>
            <a:off x="508590" y="307879"/>
            <a:ext cx="8093923" cy="1643486"/>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Plan Mexico: </a:t>
            </a:r>
            <a:endParaRPr lang="en-US" sz="2800" b="1" noProof="0" dirty="0">
              <a:latin typeface="Patria Light" pitchFamily="2" charset="0"/>
              <a:ea typeface="Noto Sans" panose="020B0502040504020204" pitchFamily="34" charset="0"/>
            </a:endParaRPr>
          </a:p>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A Roadmap to Industrial </a:t>
            </a:r>
            <a:endParaRPr lang="en-US" sz="2800" b="1" noProof="0" dirty="0">
              <a:latin typeface="Patria Light" pitchFamily="2" charset="0"/>
              <a:ea typeface="Noto Sans" panose="020B0502040504020204" pitchFamily="34" charset="0"/>
            </a:endParaRPr>
          </a:p>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Transformation by 2030 </a:t>
            </a:r>
            <a:endParaRPr lang="en-US" sz="2800" b="1" noProof="0" dirty="0">
              <a:latin typeface="Patria Light" pitchFamily="2" charset="0"/>
              <a:ea typeface="Noto Sans" panose="020B0502040504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9">
          <a:extLst>
            <a:ext uri="{FF2B5EF4-FFF2-40B4-BE49-F238E27FC236}">
              <a16:creationId xmlns:a16="http://schemas.microsoft.com/office/drawing/2014/main" id="{E6653BA4-2CB9-D1C2-C9B0-BCF922CAB683}"/>
            </a:ext>
          </a:extLst>
        </p:cNvPr>
        <p:cNvGrpSpPr/>
        <p:nvPr/>
      </p:nvGrpSpPr>
      <p:grpSpPr>
        <a:xfrm>
          <a:off x="0" y="0"/>
          <a:ext cx="0" cy="0"/>
          <a:chOff x="0" y="0"/>
          <a:chExt cx="0" cy="0"/>
        </a:xfrm>
      </p:grpSpPr>
      <p:grpSp>
        <p:nvGrpSpPr>
          <p:cNvPr id="30" name="Grupo 29">
            <a:extLst>
              <a:ext uri="{FF2B5EF4-FFF2-40B4-BE49-F238E27FC236}">
                <a16:creationId xmlns:a16="http://schemas.microsoft.com/office/drawing/2014/main" id="{CBD728F4-397D-9655-6F71-5D1E283771F8}"/>
              </a:ext>
            </a:extLst>
          </p:cNvPr>
          <p:cNvGrpSpPr>
            <a:grpSpLocks/>
          </p:cNvGrpSpPr>
          <p:nvPr/>
        </p:nvGrpSpPr>
        <p:grpSpPr>
          <a:xfrm>
            <a:off x="355399" y="1813357"/>
            <a:ext cx="7415736" cy="4905171"/>
            <a:chOff x="25486" y="1754167"/>
            <a:chExt cx="6903680" cy="4619939"/>
          </a:xfrm>
        </p:grpSpPr>
        <p:pic>
          <p:nvPicPr>
            <p:cNvPr id="25" name="Imagen 24">
              <a:extLst>
                <a:ext uri="{FF2B5EF4-FFF2-40B4-BE49-F238E27FC236}">
                  <a16:creationId xmlns:a16="http://schemas.microsoft.com/office/drawing/2014/main" id="{05269DEA-382E-1573-20E0-B9F0BB0A575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277" b="97624" l="265" r="95166">
                          <a14:foregroundMark x1="7285" y1="3663" x2="1192" y2="9703"/>
                          <a14:foregroundMark x1="1192" y1="9703" x2="13907" y2="57921"/>
                          <a14:foregroundMark x1="13907" y1="57921" x2="23709" y2="59703"/>
                          <a14:foregroundMark x1="23709" y1="59703" x2="31788" y2="66238"/>
                          <a14:foregroundMark x1="31788" y1="66238" x2="38609" y2="80297"/>
                          <a14:foregroundMark x1="54040" y1="89406" x2="63245" y2="94851"/>
                          <a14:foregroundMark x1="38609" y1="80297" x2="52450" y2="88515"/>
                          <a14:foregroundMark x1="63245" y1="94851" x2="79470" y2="99901"/>
                          <a14:foregroundMark x1="89536" y1="93366" x2="82053" y2="99901"/>
                          <a14:foregroundMark x1="89603" y1="93366" x2="97285" y2="75545"/>
                          <a14:foregroundMark x1="97285" y1="75545" x2="97881" y2="60297"/>
                          <a14:foregroundMark x1="97881" y1="60297" x2="90000" y2="56238"/>
                          <a14:foregroundMark x1="90000" y1="56238" x2="84040" y2="60891"/>
                          <a14:foregroundMark x1="61060" y1="58218" x2="59669" y2="50000"/>
                          <a14:foregroundMark x1="60132" y1="45347" x2="60861" y2="38515"/>
                          <a14:foregroundMark x1="59669" y1="50000" x2="59934" y2="47426"/>
                          <a14:foregroundMark x1="47219" y1="10891" x2="46556" y2="9703"/>
                          <a14:foregroundMark x1="7616" y1="3762" x2="265" y2="2772"/>
                          <a14:foregroundMark x1="23377" y1="5941" x2="22384" y2="5842"/>
                          <a14:foregroundMark x1="35430" y1="68119" x2="40199" y2="76832"/>
                          <a14:foregroundMark x1="40199" y1="76832" x2="47483" y2="69109"/>
                          <a14:foregroundMark x1="47483" y1="69109" x2="50596" y2="68119"/>
                          <a14:foregroundMark x1="50596" y1="67822" x2="49735" y2="74554"/>
                          <a14:foregroundMark x1="42848" y1="52673" x2="43510" y2="64950"/>
                          <a14:foregroundMark x1="43510" y1="64950" x2="54570" y2="78812"/>
                          <a14:foregroundMark x1="54570" y1="78812" x2="65563" y2="73960"/>
                          <a14:foregroundMark x1="65563" y1="73960" x2="65629" y2="72871"/>
                          <a14:foregroundMark x1="59801" y1="45248" x2="40066" y2="44059"/>
                          <a14:foregroundMark x1="40066" y1="44059" x2="39735" y2="44257"/>
                          <a14:foregroundMark x1="60927" y1="77525" x2="58278" y2="87921"/>
                          <a14:foregroundMark x1="58278" y1="87921" x2="61788" y2="94257"/>
                          <a14:foregroundMark x1="67086" y1="96931" x2="79338" y2="97921"/>
                          <a14:foregroundMark x1="79338" y1="97921" x2="83642" y2="87129"/>
                          <a14:foregroundMark x1="83642" y1="87129" x2="72318" y2="77426"/>
                          <a14:foregroundMark x1="72318" y1="77426" x2="65033" y2="76238"/>
                          <a14:foregroundMark x1="65033" y1="76238" x2="58013" y2="79010"/>
                          <a14:foregroundMark x1="58013" y1="79010" x2="57682" y2="80000"/>
                          <a14:foregroundMark x1="83245" y1="66436" x2="90000" y2="60891"/>
                          <a14:foregroundMark x1="90000" y1="60891" x2="96887" y2="64950"/>
                          <a14:foregroundMark x1="96887" y1="64950" x2="95166" y2="76238"/>
                          <a14:foregroundMark x1="95166" y1="76238" x2="88278" y2="80495"/>
                          <a14:foregroundMark x1="88278" y1="80495" x2="83311" y2="70099"/>
                          <a14:foregroundMark x1="83311" y1="70099" x2="82848" y2="66733"/>
                          <a14:foregroundMark x1="3510" y1="6040" x2="3510" y2="18812"/>
                          <a14:foregroundMark x1="3510" y1="18812" x2="16358" y2="51089"/>
                          <a14:foregroundMark x1="16358" y1="51089" x2="35695" y2="68218"/>
                          <a14:foregroundMark x1="35695" y1="68218" x2="42980" y2="59010"/>
                          <a14:foregroundMark x1="42980" y1="59010" x2="6689" y2="4554"/>
                          <a14:foregroundMark x1="6689" y1="4554" x2="3510" y2="6040"/>
                          <a14:foregroundMark x1="6026" y1="11485" x2="10993" y2="20693"/>
                          <a14:foregroundMark x1="10993" y1="20693" x2="7881" y2="10000"/>
                          <a14:foregroundMark x1="7881" y1="10000" x2="2781" y2="10099"/>
                          <a14:foregroundMark x1="16225" y1="17129" x2="13974" y2="30198"/>
                          <a14:foregroundMark x1="13974" y1="30198" x2="17351" y2="42574"/>
                          <a14:foregroundMark x1="17351" y1="42574" x2="25298" y2="46040"/>
                          <a14:foregroundMark x1="25298" y1="46040" x2="21656" y2="26733"/>
                          <a14:foregroundMark x1="21656" y1="26733" x2="15364" y2="19406"/>
                          <a14:foregroundMark x1="15364" y1="19406" x2="10596" y2="18812"/>
                          <a14:foregroundMark x1="52252" y1="77822" x2="45166" y2="81188"/>
                          <a14:foregroundMark x1="45166" y1="81188" x2="51589" y2="87228"/>
                          <a14:foregroundMark x1="51589" y1="87228" x2="67417" y2="92277"/>
                          <a14:foregroundMark x1="67417" y1="92277" x2="67815" y2="80891"/>
                          <a14:foregroundMark x1="67815" y1="80891" x2="49536" y2="78416"/>
                          <a14:foregroundMark x1="56954" y1="67228" x2="53841" y2="77327"/>
                          <a14:foregroundMark x1="53841" y1="77327" x2="51722" y2="72376"/>
                          <a14:foregroundMark x1="40132" y1="26634" x2="47152" y2="20693"/>
                          <a14:foregroundMark x1="47152" y1="20693" x2="55563" y2="41386"/>
                          <a14:foregroundMark x1="55563" y1="41386" x2="57086" y2="64059"/>
                          <a14:foregroundMark x1="57086" y1="64059" x2="49801" y2="70000"/>
                          <a14:foregroundMark x1="49801" y1="70000" x2="42517" y2="54950"/>
                          <a14:foregroundMark x1="42517" y1="54950" x2="36755" y2="28119"/>
                          <a14:foregroundMark x1="36755" y1="28119" x2="40464" y2="24752"/>
                          <a14:foregroundMark x1="52980" y1="42079" x2="44901" y2="48218"/>
                          <a14:foregroundMark x1="44901" y1="48218" x2="45695" y2="61485"/>
                          <a14:foregroundMark x1="45695" y1="61485" x2="53179" y2="62475"/>
                          <a14:foregroundMark x1="53179" y1="62475" x2="55960" y2="50297"/>
                          <a14:foregroundMark x1="55960" y1="50297" x2="51325" y2="42376"/>
                          <a14:foregroundMark x1="56225" y1="70495" x2="54967" y2="68119"/>
                          <a14:foregroundMark x1="55894" y1="71287" x2="55497" y2="72178"/>
                          <a14:foregroundMark x1="58874" y1="57327" x2="58874" y2="59010"/>
                          <a14:foregroundMark x1="60662" y1="67030" x2="59934" y2="66733"/>
                          <a14:foregroundMark x1="60464" y1="58515" x2="63311" y2="68515"/>
                          <a14:foregroundMark x1="63311" y1="68515" x2="68543" y2="76139"/>
                          <a14:foregroundMark x1="68543" y1="76139" x2="75430" y2="77624"/>
                          <a14:foregroundMark x1="75430" y1="77624" x2="81722" y2="72079"/>
                          <a14:foregroundMark x1="81722" y1="72079" x2="82914" y2="82574"/>
                          <a14:foregroundMark x1="82914" y1="82574" x2="60795" y2="80792"/>
                          <a14:foregroundMark x1="60795" y1="80792" x2="56821" y2="70792"/>
                          <a14:foregroundMark x1="56821" y1="70792" x2="55762" y2="59307"/>
                          <a14:foregroundMark x1="55762" y1="59307" x2="60795" y2="60000"/>
                          <a14:foregroundMark x1="795" y1="2574" x2="7881" y2="2376"/>
                          <a14:foregroundMark x1="7881" y1="2376" x2="21921" y2="10099"/>
                          <a14:foregroundMark x1="21921" y1="10099" x2="29603" y2="10000"/>
                          <a14:foregroundMark x1="29603" y1="10000" x2="50066" y2="22970"/>
                          <a14:foregroundMark x1="50066" y1="22970" x2="57086" y2="40594"/>
                          <a14:foregroundMark x1="57086" y1="40594" x2="46887" y2="41188"/>
                          <a14:foregroundMark x1="46887" y1="41188" x2="1656" y2="6040"/>
                          <a14:foregroundMark x1="1656" y1="6040" x2="331" y2="3267"/>
                          <a14:foregroundMark x1="54503" y1="36832" x2="54636" y2="36535"/>
                          <a14:foregroundMark x1="55828" y1="38515" x2="60861" y2="39307"/>
                          <a14:foregroundMark x1="26623" y1="9505" x2="33510" y2="9901"/>
                          <a14:foregroundMark x1="33510" y1="9901" x2="36424" y2="14455"/>
                          <a14:backgroundMark x1="47086" y1="89208" x2="46689" y2="99901"/>
                          <a14:backgroundMark x1="54172" y1="90000" x2="54702" y2="99901"/>
                          <a14:backgroundMark x1="54172" y1="90000" x2="47020" y2="89505"/>
                          <a14:backgroundMark x1="54437" y1="92475" x2="61126" y2="96931"/>
                          <a14:backgroundMark x1="61126" y1="96931" x2="62715" y2="99901"/>
                          <a14:backgroundMark x1="58609" y1="94356" x2="69603" y2="99901"/>
                          <a14:backgroundMark x1="60927" y1="46139" x2="62517" y2="61485"/>
                          <a14:backgroundMark x1="69272" y1="74950" x2="76556" y2="76337"/>
                          <a14:backgroundMark x1="77417" y1="74752" x2="81788" y2="66931"/>
                          <a14:backgroundMark x1="81788" y1="66931" x2="79934" y2="55545"/>
                          <a14:backgroundMark x1="79934" y1="55545" x2="65497" y2="46733"/>
                          <a14:backgroundMark x1="65497" y1="46733" x2="60397" y2="46733"/>
                          <a14:backgroundMark x1="72384" y1="63168" x2="76556" y2="72673"/>
                          <a14:backgroundMark x1="76556" y1="72673" x2="71788" y2="63366"/>
                          <a14:backgroundMark x1="71788" y1="63366" x2="71457" y2="63465"/>
                          <a14:backgroundMark x1="70000" y1="69703" x2="83775" y2="61683"/>
                          <a14:backgroundMark x1="83775" y1="61683" x2="87417" y2="57228"/>
                          <a14:backgroundMark x1="68013" y1="72970" x2="73642" y2="70000"/>
                          <a14:backgroundMark x1="62185" y1="51287" x2="66424" y2="60594"/>
                          <a14:backgroundMark x1="66424" y1="60594" x2="65497" y2="68614"/>
                          <a14:backgroundMark x1="9868" y1="1485" x2="40728" y2="8218"/>
                          <a14:backgroundMark x1="51457" y1="23069" x2="63510" y2="39901"/>
                          <a14:backgroundMark x1="50596" y1="21980" x2="50861" y2="22277"/>
                          <a14:backgroundMark x1="40728" y1="8218" x2="50066" y2="21287"/>
                          <a14:backgroundMark x1="41391" y1="8218" x2="48278" y2="13564"/>
                          <a14:backgroundMark x1="48278" y1="13564" x2="54636" y2="27228"/>
                          <a14:backgroundMark x1="44106" y1="8713" x2="46623" y2="9604"/>
                          <a14:backgroundMark x1="21854" y1="8416" x2="21788" y2="5545"/>
                          <a14:backgroundMark x1="16755" y1="5545" x2="22384" y2="5743"/>
                        </a14:backgroundRemoval>
                      </a14:imgEffect>
                    </a14:imgLayer>
                  </a14:imgProps>
                </a:ext>
                <a:ext uri="{28A0092B-C50C-407E-A947-70E740481C1C}">
                  <a14:useLocalDpi xmlns:a14="http://schemas.microsoft.com/office/drawing/2010/main"/>
                </a:ext>
              </a:extLst>
            </a:blip>
            <a:srcRect/>
            <a:stretch>
              <a:fillRect/>
            </a:stretch>
          </p:blipFill>
          <p:spPr>
            <a:xfrm>
              <a:off x="25486" y="1754167"/>
              <a:ext cx="6903680" cy="4619939"/>
            </a:xfrm>
            <a:prstGeom prst="rect">
              <a:avLst/>
            </a:prstGeom>
          </p:spPr>
        </p:pic>
        <mc:AlternateContent xmlns:mc="http://schemas.openxmlformats.org/markup-compatibility/2006" xmlns:p14="http://schemas.microsoft.com/office/powerpoint/2010/main">
          <mc:Choice Requires="p14">
            <p:contentPart p14:bwMode="auto" r:id="rId5">
              <p14:nvContentPartPr>
                <p14:cNvPr id="27" name="Entrada de lápiz 26">
                  <a:extLst>
                    <a:ext uri="{FF2B5EF4-FFF2-40B4-BE49-F238E27FC236}">
                      <a16:creationId xmlns:a16="http://schemas.microsoft.com/office/drawing/2014/main" id="{4744F9D4-71BD-94BE-2B60-6A1AF10CE24B}"/>
                    </a:ext>
                  </a:extLst>
                </p14:cNvPr>
                <p14:cNvContentPartPr>
                  <a14:cpLocks xmlns:a14="http://schemas.microsoft.com/office/drawing/2010/main"/>
                </p14:cNvContentPartPr>
                <p14:nvPr/>
              </p14:nvContentPartPr>
              <p14:xfrm>
                <a:off x="3672657" y="5823245"/>
                <a:ext cx="399240" cy="154080"/>
              </p14:xfrm>
            </p:contentPart>
          </mc:Choice>
          <mc:Fallback xmlns="">
            <p:pic>
              <p:nvPicPr>
                <p:cNvPr id="27" name="Entrada de lápiz 26">
                  <a:extLst>
                    <a:ext uri="{FF2B5EF4-FFF2-40B4-BE49-F238E27FC236}">
                      <a16:creationId xmlns:a16="http://schemas.microsoft.com/office/drawing/2014/main" id="{4744F9D4-71BD-94BE-2B60-6A1AF10CE24B}"/>
                    </a:ext>
                  </a:extLst>
                </p:cNvPr>
                <p:cNvPicPr>
                  <a:picLocks/>
                </p:cNvPicPr>
                <p:nvPr/>
              </p:nvPicPr>
              <p:blipFill>
                <a:blip r:embed="rId6"/>
                <a:stretch>
                  <a:fillRect/>
                </a:stretch>
              </p:blipFill>
              <p:spPr>
                <a:xfrm>
                  <a:off x="3668634" y="5819172"/>
                  <a:ext cx="407285" cy="16222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Entrada de lápiz 28">
                  <a:extLst>
                    <a:ext uri="{FF2B5EF4-FFF2-40B4-BE49-F238E27FC236}">
                      <a16:creationId xmlns:a16="http://schemas.microsoft.com/office/drawing/2014/main" id="{5E13D8A0-8D67-BD0B-4394-EEAC4B7A3FE5}"/>
                    </a:ext>
                  </a:extLst>
                </p14:cNvPr>
                <p14:cNvContentPartPr>
                  <a14:cpLocks xmlns:a14="http://schemas.microsoft.com/office/drawing/2010/main"/>
                </p14:cNvContentPartPr>
                <p14:nvPr/>
              </p14:nvContentPartPr>
              <p14:xfrm>
                <a:off x="4051659" y="5897843"/>
                <a:ext cx="23760" cy="75240"/>
              </p14:xfrm>
            </p:contentPart>
          </mc:Choice>
          <mc:Fallback xmlns="">
            <p:pic>
              <p:nvPicPr>
                <p:cNvPr id="29" name="Entrada de lápiz 28">
                  <a:extLst>
                    <a:ext uri="{FF2B5EF4-FFF2-40B4-BE49-F238E27FC236}">
                      <a16:creationId xmlns:a16="http://schemas.microsoft.com/office/drawing/2014/main" id="{5E13D8A0-8D67-BD0B-4394-EEAC4B7A3FE5}"/>
                    </a:ext>
                  </a:extLst>
                </p:cNvPr>
                <p:cNvPicPr>
                  <a:picLocks/>
                </p:cNvPicPr>
                <p:nvPr/>
              </p:nvPicPr>
              <p:blipFill>
                <a:blip r:embed="rId8"/>
                <a:stretch>
                  <a:fillRect/>
                </a:stretch>
              </p:blipFill>
              <p:spPr>
                <a:xfrm>
                  <a:off x="4047643" y="5893758"/>
                  <a:ext cx="31792" cy="83411"/>
                </a:xfrm>
                <a:prstGeom prst="rect">
                  <a:avLst/>
                </a:prstGeom>
              </p:spPr>
            </p:pic>
          </mc:Fallback>
        </mc:AlternateContent>
      </p:grpSp>
      <p:sp>
        <p:nvSpPr>
          <p:cNvPr id="676" name="Google Shape;676;p32">
            <a:extLst>
              <a:ext uri="{FF2B5EF4-FFF2-40B4-BE49-F238E27FC236}">
                <a16:creationId xmlns:a16="http://schemas.microsoft.com/office/drawing/2014/main" id="{692BEDD0-BBC3-9805-64DB-6E970ED6BE0D}"/>
              </a:ext>
            </a:extLst>
          </p:cNvPr>
          <p:cNvSpPr txBox="1"/>
          <p:nvPr/>
        </p:nvSpPr>
        <p:spPr>
          <a:xfrm>
            <a:off x="7644746" y="1244750"/>
            <a:ext cx="36081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noProof="0" dirty="0">
                <a:solidFill>
                  <a:srgbClr val="621333"/>
                </a:solidFill>
                <a:latin typeface="Noto Sans Medium"/>
                <a:ea typeface="Noto Sans Medium"/>
                <a:cs typeface="Noto Sans Medium"/>
                <a:sym typeface="Noto Sans Medium"/>
              </a:rPr>
              <a:t>Strategic Sectors</a:t>
            </a:r>
            <a:endParaRPr lang="en-US" noProof="0" dirty="0">
              <a:solidFill>
                <a:srgbClr val="621333"/>
              </a:solidFill>
            </a:endParaRPr>
          </a:p>
        </p:txBody>
      </p:sp>
      <p:sp>
        <p:nvSpPr>
          <p:cNvPr id="677" name="Google Shape;677;p32">
            <a:extLst>
              <a:ext uri="{FF2B5EF4-FFF2-40B4-BE49-F238E27FC236}">
                <a16:creationId xmlns:a16="http://schemas.microsoft.com/office/drawing/2014/main" id="{70DE5951-E825-B959-6E16-44AB3BDF0F04}"/>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36</a:t>
            </a:fld>
            <a:endParaRPr lang="en-US" noProof="0" dirty="0"/>
          </a:p>
        </p:txBody>
      </p:sp>
      <p:pic>
        <p:nvPicPr>
          <p:cNvPr id="687" name="Google Shape;687;p32">
            <a:extLst>
              <a:ext uri="{FF2B5EF4-FFF2-40B4-BE49-F238E27FC236}">
                <a16:creationId xmlns:a16="http://schemas.microsoft.com/office/drawing/2014/main" id="{21B5E759-DD5E-A73D-6956-FEF2D9333D87}"/>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mc:AlternateContent xmlns:mc="http://schemas.openxmlformats.org/markup-compatibility/2006" xmlns:p14="http://schemas.microsoft.com/office/powerpoint/2010/main">
        <mc:Choice Requires="p14">
          <p:contentPart p14:bwMode="auto" r:id="rId10">
            <p14:nvContentPartPr>
              <p14:cNvPr id="15" name="Entrada de lápiz 14">
                <a:extLst>
                  <a:ext uri="{FF2B5EF4-FFF2-40B4-BE49-F238E27FC236}">
                    <a16:creationId xmlns:a16="http://schemas.microsoft.com/office/drawing/2014/main" id="{79E163B7-8E1F-9159-4449-B853FE0ACED3}"/>
                  </a:ext>
                </a:extLst>
              </p14:cNvPr>
              <p14:cNvContentPartPr/>
              <p14:nvPr/>
            </p14:nvContentPartPr>
            <p14:xfrm>
              <a:off x="3675897" y="5883065"/>
              <a:ext cx="78480" cy="37440"/>
            </p14:xfrm>
          </p:contentPart>
        </mc:Choice>
        <mc:Fallback xmlns="">
          <p:pic>
            <p:nvPicPr>
              <p:cNvPr id="15" name="Entrada de lápiz 14">
                <a:extLst>
                  <a:ext uri="{FF2B5EF4-FFF2-40B4-BE49-F238E27FC236}">
                    <a16:creationId xmlns:a16="http://schemas.microsoft.com/office/drawing/2014/main" id="{79E163B7-8E1F-9159-4449-B853FE0ACED3}"/>
                  </a:ext>
                </a:extLst>
              </p:cNvPr>
              <p:cNvPicPr/>
              <p:nvPr/>
            </p:nvPicPr>
            <p:blipFill>
              <a:blip r:embed="rId11"/>
              <a:stretch>
                <a:fillRect/>
              </a:stretch>
            </p:blipFill>
            <p:spPr>
              <a:xfrm>
                <a:off x="3671597" y="5878745"/>
                <a:ext cx="87081"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Entrada de lápiz 2">
                <a:extLst>
                  <a:ext uri="{FF2B5EF4-FFF2-40B4-BE49-F238E27FC236}">
                    <a16:creationId xmlns:a16="http://schemas.microsoft.com/office/drawing/2014/main" id="{CDD66EDD-A665-2B24-4C03-2E9E71D511F3}"/>
                  </a:ext>
                </a:extLst>
              </p14:cNvPr>
              <p14:cNvContentPartPr/>
              <p14:nvPr/>
            </p14:nvContentPartPr>
            <p14:xfrm>
              <a:off x="7888909" y="2624858"/>
              <a:ext cx="2880" cy="2880"/>
            </p14:xfrm>
          </p:contentPart>
        </mc:Choice>
        <mc:Fallback xmlns="">
          <p:pic>
            <p:nvPicPr>
              <p:cNvPr id="3" name="Entrada de lápiz 2">
                <a:extLst>
                  <a:ext uri="{FF2B5EF4-FFF2-40B4-BE49-F238E27FC236}">
                    <a16:creationId xmlns:a16="http://schemas.microsoft.com/office/drawing/2014/main" id="{CDD66EDD-A665-2B24-4C03-2E9E71D511F3}"/>
                  </a:ext>
                </a:extLst>
              </p:cNvPr>
              <p:cNvPicPr/>
              <p:nvPr/>
            </p:nvPicPr>
            <p:blipFill>
              <a:blip r:embed="rId13"/>
              <a:stretch>
                <a:fillRect/>
              </a:stretch>
            </p:blipFill>
            <p:spPr>
              <a:xfrm>
                <a:off x="7884589" y="2620538"/>
                <a:ext cx="11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Entrada de lápiz 4">
                <a:extLst>
                  <a:ext uri="{FF2B5EF4-FFF2-40B4-BE49-F238E27FC236}">
                    <a16:creationId xmlns:a16="http://schemas.microsoft.com/office/drawing/2014/main" id="{89E49240-266D-6691-59A0-F9B8D8DFF5C8}"/>
                  </a:ext>
                </a:extLst>
              </p14:cNvPr>
              <p14:cNvContentPartPr/>
              <p14:nvPr/>
            </p14:nvContentPartPr>
            <p14:xfrm>
              <a:off x="7707109" y="2008178"/>
              <a:ext cx="360" cy="2880"/>
            </p14:xfrm>
          </p:contentPart>
        </mc:Choice>
        <mc:Fallback xmlns="">
          <p:pic>
            <p:nvPicPr>
              <p:cNvPr id="5" name="Entrada de lápiz 4">
                <a:extLst>
                  <a:ext uri="{FF2B5EF4-FFF2-40B4-BE49-F238E27FC236}">
                    <a16:creationId xmlns:a16="http://schemas.microsoft.com/office/drawing/2014/main" id="{89E49240-266D-6691-59A0-F9B8D8DFF5C8}"/>
                  </a:ext>
                </a:extLst>
              </p:cNvPr>
              <p:cNvPicPr/>
              <p:nvPr/>
            </p:nvPicPr>
            <p:blipFill>
              <a:blip r:embed="rId13"/>
              <a:stretch>
                <a:fillRect/>
              </a:stretch>
            </p:blipFill>
            <p:spPr>
              <a:xfrm>
                <a:off x="7702789" y="2003858"/>
                <a:ext cx="9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Entrada de lápiz 6">
                <a:extLst>
                  <a:ext uri="{FF2B5EF4-FFF2-40B4-BE49-F238E27FC236}">
                    <a16:creationId xmlns:a16="http://schemas.microsoft.com/office/drawing/2014/main" id="{309C7E2E-1C10-AA5A-4B2E-FB2DAF0AA04A}"/>
                  </a:ext>
                </a:extLst>
              </p14:cNvPr>
              <p14:cNvContentPartPr/>
              <p14:nvPr/>
            </p14:nvContentPartPr>
            <p14:xfrm>
              <a:off x="7524229" y="2192138"/>
              <a:ext cx="360" cy="360"/>
            </p14:xfrm>
          </p:contentPart>
        </mc:Choice>
        <mc:Fallback xmlns="">
          <p:pic>
            <p:nvPicPr>
              <p:cNvPr id="7" name="Entrada de lápiz 6">
                <a:extLst>
                  <a:ext uri="{FF2B5EF4-FFF2-40B4-BE49-F238E27FC236}">
                    <a16:creationId xmlns:a16="http://schemas.microsoft.com/office/drawing/2014/main" id="{309C7E2E-1C10-AA5A-4B2E-FB2DAF0AA04A}"/>
                  </a:ext>
                </a:extLst>
              </p:cNvPr>
              <p:cNvPicPr/>
              <p:nvPr/>
            </p:nvPicPr>
            <p:blipFill>
              <a:blip r:embed="rId13"/>
              <a:stretch>
                <a:fillRect/>
              </a:stretch>
            </p:blipFill>
            <p:spPr>
              <a:xfrm>
                <a:off x="7519909" y="21878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Entrada de lápiz 8">
                <a:extLst>
                  <a:ext uri="{FF2B5EF4-FFF2-40B4-BE49-F238E27FC236}">
                    <a16:creationId xmlns:a16="http://schemas.microsoft.com/office/drawing/2014/main" id="{36367E7B-5358-4999-8127-B694E9D298C5}"/>
                  </a:ext>
                </a:extLst>
              </p14:cNvPr>
              <p14:cNvContentPartPr/>
              <p14:nvPr/>
            </p14:nvContentPartPr>
            <p14:xfrm>
              <a:off x="7133269" y="2094938"/>
              <a:ext cx="360" cy="360"/>
            </p14:xfrm>
          </p:contentPart>
        </mc:Choice>
        <mc:Fallback xmlns="">
          <p:pic>
            <p:nvPicPr>
              <p:cNvPr id="9" name="Entrada de lápiz 8">
                <a:extLst>
                  <a:ext uri="{FF2B5EF4-FFF2-40B4-BE49-F238E27FC236}">
                    <a16:creationId xmlns:a16="http://schemas.microsoft.com/office/drawing/2014/main" id="{36367E7B-5358-4999-8127-B694E9D298C5}"/>
                  </a:ext>
                </a:extLst>
              </p:cNvPr>
              <p:cNvPicPr/>
              <p:nvPr/>
            </p:nvPicPr>
            <p:blipFill>
              <a:blip r:embed="rId13"/>
              <a:stretch>
                <a:fillRect/>
              </a:stretch>
            </p:blipFill>
            <p:spPr>
              <a:xfrm>
                <a:off x="7128949" y="2090618"/>
                <a:ext cx="9000" cy="9000"/>
              </a:xfrm>
              <a:prstGeom prst="rect">
                <a:avLst/>
              </a:prstGeom>
            </p:spPr>
          </p:pic>
        </mc:Fallback>
      </mc:AlternateContent>
      <p:sp>
        <p:nvSpPr>
          <p:cNvPr id="34" name="Rectángulo 33">
            <a:extLst>
              <a:ext uri="{FF2B5EF4-FFF2-40B4-BE49-F238E27FC236}">
                <a16:creationId xmlns:a16="http://schemas.microsoft.com/office/drawing/2014/main" id="{4F7DACA7-E2DC-AA47-7D9B-5FA733AE68C0}"/>
              </a:ext>
            </a:extLst>
          </p:cNvPr>
          <p:cNvSpPr/>
          <p:nvPr/>
        </p:nvSpPr>
        <p:spPr>
          <a:xfrm>
            <a:off x="7202749" y="2546234"/>
            <a:ext cx="2253191"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chemeClr val="dk1"/>
                </a:solidFill>
                <a:latin typeface="Noto Sans"/>
                <a:ea typeface="Noto Sans"/>
                <a:cs typeface="Noto Sans"/>
                <a:sym typeface="Noto Sans"/>
              </a:rPr>
              <a:t>Consumer goods</a:t>
            </a:r>
            <a:endParaRPr lang="en-US" sz="1100" noProof="0" dirty="0">
              <a:solidFill>
                <a:schemeClr val="dk1"/>
              </a:solidFill>
              <a:ea typeface="Noto Sans"/>
            </a:endParaRPr>
          </a:p>
        </p:txBody>
      </p:sp>
      <p:grpSp>
        <p:nvGrpSpPr>
          <p:cNvPr id="49" name="Grupo 48">
            <a:extLst>
              <a:ext uri="{FF2B5EF4-FFF2-40B4-BE49-F238E27FC236}">
                <a16:creationId xmlns:a16="http://schemas.microsoft.com/office/drawing/2014/main" id="{72BC80F0-D829-9B88-4675-34B54E53F674}"/>
              </a:ext>
            </a:extLst>
          </p:cNvPr>
          <p:cNvGrpSpPr/>
          <p:nvPr/>
        </p:nvGrpSpPr>
        <p:grpSpPr>
          <a:xfrm>
            <a:off x="6865564" y="1743223"/>
            <a:ext cx="5166468" cy="2758464"/>
            <a:chOff x="6865566" y="1608121"/>
            <a:chExt cx="5166468" cy="2758464"/>
          </a:xfrm>
        </p:grpSpPr>
        <p:pic>
          <p:nvPicPr>
            <p:cNvPr id="11" name="Imagen 10">
              <a:extLst>
                <a:ext uri="{FF2B5EF4-FFF2-40B4-BE49-F238E27FC236}">
                  <a16:creationId xmlns:a16="http://schemas.microsoft.com/office/drawing/2014/main" id="{E78C9E3C-AEC8-6150-1286-EAE8F4CE651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865566" y="1608121"/>
              <a:ext cx="5166468" cy="2758464"/>
            </a:xfrm>
            <a:prstGeom prst="rect">
              <a:avLst/>
            </a:prstGeom>
            <a:ln w="19050">
              <a:solidFill>
                <a:srgbClr val="621333"/>
              </a:solidFill>
            </a:ln>
          </p:spPr>
        </p:pic>
        <p:sp>
          <p:nvSpPr>
            <p:cNvPr id="31" name="Rectángulo 30">
              <a:extLst>
                <a:ext uri="{FF2B5EF4-FFF2-40B4-BE49-F238E27FC236}">
                  <a16:creationId xmlns:a16="http://schemas.microsoft.com/office/drawing/2014/main" id="{1E1F4D33-721A-E7F7-34A1-6A677C7B1E51}"/>
                </a:ext>
              </a:extLst>
            </p:cNvPr>
            <p:cNvSpPr>
              <a:spLocks/>
            </p:cNvSpPr>
            <p:nvPr/>
          </p:nvSpPr>
          <p:spPr>
            <a:xfrm>
              <a:off x="7195609" y="1654470"/>
              <a:ext cx="1457220"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ysClr val="windowText" lastClr="000000"/>
                  </a:solidFill>
                  <a:latin typeface="Noto Sans" panose="020B0502040504020204" pitchFamily="34" charset="0"/>
                  <a:ea typeface="Noto Sans" panose="020B0502040504020204" pitchFamily="34" charset="0"/>
                  <a:cs typeface="Noto Sans" panose="020B0502040504020204" pitchFamily="34" charset="0"/>
                </a:rPr>
                <a:t>Agrobusiness</a:t>
              </a:r>
              <a:endParaRPr lang="en-US" sz="1200" noProof="0" dirty="0">
                <a:solidFill>
                  <a:sysClr val="windowText" lastClr="000000"/>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2" name="Rectángulo 31">
              <a:extLst>
                <a:ext uri="{FF2B5EF4-FFF2-40B4-BE49-F238E27FC236}">
                  <a16:creationId xmlns:a16="http://schemas.microsoft.com/office/drawing/2014/main" id="{E4E14F44-9480-2518-40D8-0B7446F96583}"/>
                </a:ext>
              </a:extLst>
            </p:cNvPr>
            <p:cNvSpPr>
              <a:spLocks/>
            </p:cNvSpPr>
            <p:nvPr/>
          </p:nvSpPr>
          <p:spPr>
            <a:xfrm>
              <a:off x="7195607" y="1937356"/>
              <a:ext cx="1457220"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chemeClr val="dk1"/>
                  </a:solidFill>
                  <a:latin typeface="Noto Sans"/>
                  <a:ea typeface="Noto Sans"/>
                  <a:cs typeface="Noto Sans"/>
                  <a:sym typeface="Noto Sans"/>
                </a:rPr>
                <a:t>Aerospace</a:t>
              </a:r>
              <a:endParaRPr lang="en-US" sz="1200" noProof="0" dirty="0">
                <a:solidFill>
                  <a:schemeClr val="dk1"/>
                </a:solidFill>
                <a:ea typeface="Noto Sans"/>
              </a:endParaRPr>
            </a:p>
          </p:txBody>
        </p:sp>
        <p:sp>
          <p:nvSpPr>
            <p:cNvPr id="33" name="Rectángulo 32">
              <a:extLst>
                <a:ext uri="{FF2B5EF4-FFF2-40B4-BE49-F238E27FC236}">
                  <a16:creationId xmlns:a16="http://schemas.microsoft.com/office/drawing/2014/main" id="{1A052783-3F1A-BDE9-8B4F-2CCF3D91F724}"/>
                </a:ext>
              </a:extLst>
            </p:cNvPr>
            <p:cNvSpPr>
              <a:spLocks/>
            </p:cNvSpPr>
            <p:nvPr/>
          </p:nvSpPr>
          <p:spPr>
            <a:xfrm>
              <a:off x="7195607" y="2244637"/>
              <a:ext cx="2253191"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rgbClr val="000000"/>
                  </a:solidFill>
                  <a:latin typeface="Noto Sans"/>
                  <a:ea typeface="Noto Sans"/>
                  <a:cs typeface="Noto Sans"/>
                  <a:sym typeface="Noto Sans"/>
                </a:rPr>
                <a:t>Automotive and electromobility</a:t>
              </a:r>
              <a:endParaRPr lang="en-US" sz="1200" noProof="0" dirty="0"/>
            </a:p>
          </p:txBody>
        </p:sp>
        <p:sp>
          <p:nvSpPr>
            <p:cNvPr id="35" name="Rectángulo 34">
              <a:extLst>
                <a:ext uri="{FF2B5EF4-FFF2-40B4-BE49-F238E27FC236}">
                  <a16:creationId xmlns:a16="http://schemas.microsoft.com/office/drawing/2014/main" id="{0EB62197-25A0-0162-28A2-97D1EBE37D97}"/>
                </a:ext>
              </a:extLst>
            </p:cNvPr>
            <p:cNvSpPr>
              <a:spLocks/>
            </p:cNvSpPr>
            <p:nvPr/>
          </p:nvSpPr>
          <p:spPr>
            <a:xfrm>
              <a:off x="7195609" y="2869946"/>
              <a:ext cx="2668239"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rgbClr val="000000"/>
                  </a:solidFill>
                  <a:latin typeface="Noto Sans"/>
                  <a:ea typeface="Noto Sans"/>
                  <a:cs typeface="Noto Sans"/>
                  <a:sym typeface="Noto Sans"/>
                </a:rPr>
                <a:t>Pharmaceuticals and medical devices</a:t>
              </a:r>
            </a:p>
          </p:txBody>
        </p:sp>
        <p:sp>
          <p:nvSpPr>
            <p:cNvPr id="36" name="Rectángulo 35">
              <a:extLst>
                <a:ext uri="{FF2B5EF4-FFF2-40B4-BE49-F238E27FC236}">
                  <a16:creationId xmlns:a16="http://schemas.microsoft.com/office/drawing/2014/main" id="{7878696E-3BC6-75A4-2C49-909CA754CE04}"/>
                </a:ext>
              </a:extLst>
            </p:cNvPr>
            <p:cNvSpPr>
              <a:spLocks/>
            </p:cNvSpPr>
            <p:nvPr/>
          </p:nvSpPr>
          <p:spPr>
            <a:xfrm>
              <a:off x="7195608" y="2545674"/>
              <a:ext cx="2253191"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chemeClr val="dk1"/>
                  </a:solidFill>
                  <a:latin typeface="Noto Sans"/>
                  <a:ea typeface="Noto Sans"/>
                  <a:cs typeface="Noto Sans"/>
                  <a:sym typeface="Noto Sans"/>
                </a:rPr>
                <a:t>Consumer goods</a:t>
              </a:r>
              <a:endParaRPr lang="en-US" sz="1100" noProof="0" dirty="0">
                <a:solidFill>
                  <a:schemeClr val="dk1"/>
                </a:solidFill>
                <a:ea typeface="Noto Sans"/>
              </a:endParaRPr>
            </a:p>
          </p:txBody>
        </p:sp>
        <p:sp>
          <p:nvSpPr>
            <p:cNvPr id="37" name="Rectángulo 36">
              <a:extLst>
                <a:ext uri="{FF2B5EF4-FFF2-40B4-BE49-F238E27FC236}">
                  <a16:creationId xmlns:a16="http://schemas.microsoft.com/office/drawing/2014/main" id="{6509109F-1419-DD57-F2E7-345D69FFF184}"/>
                </a:ext>
              </a:extLst>
            </p:cNvPr>
            <p:cNvSpPr>
              <a:spLocks/>
            </p:cNvSpPr>
            <p:nvPr/>
          </p:nvSpPr>
          <p:spPr>
            <a:xfrm>
              <a:off x="7195607" y="3179661"/>
              <a:ext cx="2538641"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chemeClr val="dk1"/>
                  </a:solidFill>
                  <a:latin typeface="Noto Sans"/>
                  <a:ea typeface="Noto Sans"/>
                  <a:cs typeface="Noto Sans"/>
                  <a:sym typeface="Noto Sans"/>
                </a:rPr>
                <a:t>Semiconductors</a:t>
              </a:r>
              <a:endParaRPr lang="en-US" sz="1100" noProof="0" dirty="0">
                <a:solidFill>
                  <a:schemeClr val="dk1"/>
                </a:solidFill>
                <a:latin typeface="Noto Sans"/>
                <a:ea typeface="Noto Sans"/>
              </a:endParaRPr>
            </a:p>
          </p:txBody>
        </p:sp>
        <p:sp>
          <p:nvSpPr>
            <p:cNvPr id="38" name="Rectángulo 37">
              <a:extLst>
                <a:ext uri="{FF2B5EF4-FFF2-40B4-BE49-F238E27FC236}">
                  <a16:creationId xmlns:a16="http://schemas.microsoft.com/office/drawing/2014/main" id="{DBB6A75C-4C22-5D66-662F-823CAFBD789D}"/>
                </a:ext>
              </a:extLst>
            </p:cNvPr>
            <p:cNvSpPr>
              <a:spLocks/>
            </p:cNvSpPr>
            <p:nvPr/>
          </p:nvSpPr>
          <p:spPr>
            <a:xfrm>
              <a:off x="7195606" y="3496671"/>
              <a:ext cx="2538641"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chemeClr val="dk1"/>
                  </a:solidFill>
                  <a:latin typeface="Noto Sans"/>
                  <a:ea typeface="Noto Sans"/>
                  <a:cs typeface="Noto Sans"/>
                  <a:sym typeface="Noto Sans"/>
                </a:rPr>
                <a:t>Energy</a:t>
              </a:r>
              <a:endParaRPr lang="en-US" sz="1100" noProof="0" dirty="0">
                <a:solidFill>
                  <a:schemeClr val="dk1"/>
                </a:solidFill>
                <a:latin typeface="Noto Sans"/>
                <a:ea typeface="Noto Sans"/>
              </a:endParaRPr>
            </a:p>
          </p:txBody>
        </p:sp>
        <p:sp>
          <p:nvSpPr>
            <p:cNvPr id="39" name="Rectángulo 38">
              <a:extLst>
                <a:ext uri="{FF2B5EF4-FFF2-40B4-BE49-F238E27FC236}">
                  <a16:creationId xmlns:a16="http://schemas.microsoft.com/office/drawing/2014/main" id="{BFDD9727-BA7D-3BEB-A58C-846FAAFC43F0}"/>
                </a:ext>
              </a:extLst>
            </p:cNvPr>
            <p:cNvSpPr>
              <a:spLocks/>
            </p:cNvSpPr>
            <p:nvPr/>
          </p:nvSpPr>
          <p:spPr>
            <a:xfrm>
              <a:off x="7195605" y="3756544"/>
              <a:ext cx="2538641"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rgbClr val="000000"/>
                  </a:solidFill>
                  <a:latin typeface="Noto Sans"/>
                  <a:ea typeface="Noto Sans"/>
                  <a:cs typeface="Noto Sans"/>
                  <a:sym typeface="Noto Sans"/>
                </a:rPr>
                <a:t>Chemicals and petrochemicals</a:t>
              </a:r>
              <a:endParaRPr lang="en-US" sz="1100" noProof="0" dirty="0">
                <a:solidFill>
                  <a:schemeClr val="dk1"/>
                </a:solidFill>
                <a:latin typeface="Noto Sans"/>
                <a:ea typeface="Noto Sans"/>
              </a:endParaRPr>
            </a:p>
          </p:txBody>
        </p:sp>
        <p:sp>
          <p:nvSpPr>
            <p:cNvPr id="40" name="Rectángulo 39">
              <a:extLst>
                <a:ext uri="{FF2B5EF4-FFF2-40B4-BE49-F238E27FC236}">
                  <a16:creationId xmlns:a16="http://schemas.microsoft.com/office/drawing/2014/main" id="{441D87AB-6BE2-50FF-F885-6C5D8C469CD7}"/>
                </a:ext>
              </a:extLst>
            </p:cNvPr>
            <p:cNvSpPr>
              <a:spLocks/>
            </p:cNvSpPr>
            <p:nvPr/>
          </p:nvSpPr>
          <p:spPr>
            <a:xfrm>
              <a:off x="7202749" y="4089094"/>
              <a:ext cx="2538641"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chemeClr val="dk1"/>
                  </a:solidFill>
                  <a:latin typeface="Noto Sans"/>
                  <a:ea typeface="Noto Sans"/>
                  <a:cs typeface="Noto Sans"/>
                  <a:sym typeface="Noto Sans"/>
                </a:rPr>
                <a:t>Textiles and footwear</a:t>
              </a:r>
              <a:endParaRPr lang="en-US" sz="1100" noProof="0" dirty="0">
                <a:solidFill>
                  <a:schemeClr val="dk1"/>
                </a:solidFill>
                <a:latin typeface="Noto Sans"/>
                <a:ea typeface="Noto Sans"/>
              </a:endParaRPr>
            </a:p>
          </p:txBody>
        </p:sp>
        <p:sp>
          <p:nvSpPr>
            <p:cNvPr id="42" name="Rectángulo 41">
              <a:extLst>
                <a:ext uri="{FF2B5EF4-FFF2-40B4-BE49-F238E27FC236}">
                  <a16:creationId xmlns:a16="http://schemas.microsoft.com/office/drawing/2014/main" id="{2C5C3103-E2D8-750E-08AD-88944DACBFD8}"/>
                </a:ext>
              </a:extLst>
            </p:cNvPr>
            <p:cNvSpPr>
              <a:spLocks/>
            </p:cNvSpPr>
            <p:nvPr/>
          </p:nvSpPr>
          <p:spPr>
            <a:xfrm>
              <a:off x="10128366" y="1663604"/>
              <a:ext cx="1457220"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ysClr val="windowText" lastClr="000000"/>
                  </a:solidFill>
                  <a:latin typeface="Noto Sans" panose="020B0502040504020204" pitchFamily="34" charset="0"/>
                  <a:ea typeface="Noto Sans" panose="020B0502040504020204" pitchFamily="34" charset="0"/>
                  <a:cs typeface="Noto Sans" panose="020B0502040504020204" pitchFamily="34" charset="0"/>
                </a:rPr>
                <a:t>Circular economy</a:t>
              </a:r>
            </a:p>
          </p:txBody>
        </p:sp>
        <p:sp>
          <p:nvSpPr>
            <p:cNvPr id="43" name="Rectángulo 42">
              <a:extLst>
                <a:ext uri="{FF2B5EF4-FFF2-40B4-BE49-F238E27FC236}">
                  <a16:creationId xmlns:a16="http://schemas.microsoft.com/office/drawing/2014/main" id="{FB8BA8AC-4825-D4A8-BA21-A2D6F42FE202}"/>
                </a:ext>
              </a:extLst>
            </p:cNvPr>
            <p:cNvSpPr>
              <a:spLocks/>
            </p:cNvSpPr>
            <p:nvPr/>
          </p:nvSpPr>
          <p:spPr>
            <a:xfrm>
              <a:off x="10128366" y="1955679"/>
              <a:ext cx="1457220"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chemeClr val="dk1"/>
                  </a:solidFill>
                  <a:latin typeface="Noto Sans"/>
                  <a:ea typeface="Noto Sans"/>
                  <a:cs typeface="Noto Sans"/>
                  <a:sym typeface="Noto Sans"/>
                </a:rPr>
                <a:t>Clean Energy</a:t>
              </a:r>
              <a:endParaRPr lang="en-US" sz="1100" noProof="0" dirty="0">
                <a:solidFill>
                  <a:schemeClr val="dk1"/>
                </a:solidFill>
                <a:latin typeface="Noto Sans"/>
                <a:ea typeface="Noto Sans"/>
                <a:cs typeface="Noto Sans"/>
              </a:endParaRPr>
            </a:p>
          </p:txBody>
        </p:sp>
        <p:sp>
          <p:nvSpPr>
            <p:cNvPr id="44" name="Rectángulo 43">
              <a:extLst>
                <a:ext uri="{FF2B5EF4-FFF2-40B4-BE49-F238E27FC236}">
                  <a16:creationId xmlns:a16="http://schemas.microsoft.com/office/drawing/2014/main" id="{94E27A6D-9942-9ABB-CE61-8EAC5222F136}"/>
                </a:ext>
              </a:extLst>
            </p:cNvPr>
            <p:cNvSpPr>
              <a:spLocks/>
            </p:cNvSpPr>
            <p:nvPr/>
          </p:nvSpPr>
          <p:spPr>
            <a:xfrm>
              <a:off x="10128366" y="2253599"/>
              <a:ext cx="1903668"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chemeClr val="dk1"/>
                  </a:solidFill>
                  <a:latin typeface="Noto Sans"/>
                  <a:ea typeface="Noto Sans"/>
                  <a:cs typeface="Noto Sans"/>
                  <a:sym typeface="Noto Sans"/>
                </a:rPr>
                <a:t>Basic metals</a:t>
              </a:r>
            </a:p>
          </p:txBody>
        </p:sp>
        <p:sp>
          <p:nvSpPr>
            <p:cNvPr id="45" name="Rectángulo 44">
              <a:extLst>
                <a:ext uri="{FF2B5EF4-FFF2-40B4-BE49-F238E27FC236}">
                  <a16:creationId xmlns:a16="http://schemas.microsoft.com/office/drawing/2014/main" id="{62A66384-F603-407B-3887-81BEC2275AEB}"/>
                </a:ext>
              </a:extLst>
            </p:cNvPr>
            <p:cNvSpPr>
              <a:spLocks/>
            </p:cNvSpPr>
            <p:nvPr/>
          </p:nvSpPr>
          <p:spPr>
            <a:xfrm>
              <a:off x="10128366" y="2545674"/>
              <a:ext cx="1787844"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chemeClr val="dk1"/>
                  </a:solidFill>
                  <a:latin typeface="Noto Sans"/>
                  <a:ea typeface="Noto Sans"/>
                  <a:cs typeface="Noto Sans"/>
                  <a:sym typeface="Noto Sans"/>
                </a:rPr>
                <a:t>Paper</a:t>
              </a:r>
            </a:p>
          </p:txBody>
        </p:sp>
        <p:sp>
          <p:nvSpPr>
            <p:cNvPr id="46" name="Rectángulo 45">
              <a:extLst>
                <a:ext uri="{FF2B5EF4-FFF2-40B4-BE49-F238E27FC236}">
                  <a16:creationId xmlns:a16="http://schemas.microsoft.com/office/drawing/2014/main" id="{D35E144E-4FF0-E8E4-1638-7711C0E8D9F7}"/>
                </a:ext>
              </a:extLst>
            </p:cNvPr>
            <p:cNvSpPr>
              <a:spLocks/>
            </p:cNvSpPr>
            <p:nvPr/>
          </p:nvSpPr>
          <p:spPr>
            <a:xfrm>
              <a:off x="10128366" y="2864003"/>
              <a:ext cx="1787844"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chemeClr val="dk1"/>
                  </a:solidFill>
                  <a:latin typeface="Noto Sans"/>
                  <a:ea typeface="Noto Sans"/>
                  <a:cs typeface="Noto Sans"/>
                  <a:sym typeface="Noto Sans"/>
                </a:rPr>
                <a:t>Plastics</a:t>
              </a:r>
            </a:p>
          </p:txBody>
        </p:sp>
        <p:sp>
          <p:nvSpPr>
            <p:cNvPr id="47" name="Rectángulo 46">
              <a:extLst>
                <a:ext uri="{FF2B5EF4-FFF2-40B4-BE49-F238E27FC236}">
                  <a16:creationId xmlns:a16="http://schemas.microsoft.com/office/drawing/2014/main" id="{D62FC1AF-0FD7-018D-7112-9E88B7D22003}"/>
                </a:ext>
              </a:extLst>
            </p:cNvPr>
            <p:cNvSpPr>
              <a:spLocks/>
            </p:cNvSpPr>
            <p:nvPr/>
          </p:nvSpPr>
          <p:spPr>
            <a:xfrm>
              <a:off x="10128366" y="3191862"/>
              <a:ext cx="1787844"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a:solidFill>
                    <a:schemeClr val="dk1"/>
                  </a:solidFill>
                  <a:latin typeface="Noto Sans"/>
                  <a:ea typeface="Noto Sans"/>
                  <a:cs typeface="Noto Sans"/>
                  <a:sym typeface="Noto Sans"/>
                </a:rPr>
                <a:t>Logistics</a:t>
              </a:r>
            </a:p>
          </p:txBody>
        </p:sp>
        <p:sp>
          <p:nvSpPr>
            <p:cNvPr id="48" name="Rectángulo 47">
              <a:extLst>
                <a:ext uri="{FF2B5EF4-FFF2-40B4-BE49-F238E27FC236}">
                  <a16:creationId xmlns:a16="http://schemas.microsoft.com/office/drawing/2014/main" id="{A787986B-C14B-C8DC-64A6-1C2CE3D3029E}"/>
                </a:ext>
              </a:extLst>
            </p:cNvPr>
            <p:cNvSpPr>
              <a:spLocks/>
            </p:cNvSpPr>
            <p:nvPr/>
          </p:nvSpPr>
          <p:spPr>
            <a:xfrm>
              <a:off x="10128366" y="3491190"/>
              <a:ext cx="1787844" cy="236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noProof="0" dirty="0" err="1">
                  <a:solidFill>
                    <a:schemeClr val="dk1"/>
                  </a:solidFill>
                  <a:latin typeface="Noto Sans"/>
                  <a:ea typeface="Noto Sans"/>
                  <a:cs typeface="Noto Sans"/>
                  <a:sym typeface="Noto Sans"/>
                </a:rPr>
                <a:t>Metalworkings</a:t>
              </a:r>
              <a:endParaRPr lang="en-US" sz="1100" noProof="0" dirty="0">
                <a:solidFill>
                  <a:schemeClr val="dk1"/>
                </a:solidFill>
                <a:latin typeface="Noto Sans"/>
                <a:ea typeface="Noto Sans"/>
                <a:cs typeface="Noto Sans"/>
                <a:sym typeface="Noto Sans"/>
              </a:endParaRPr>
            </a:p>
          </p:txBody>
        </p:sp>
      </p:grpSp>
      <p:sp>
        <p:nvSpPr>
          <p:cNvPr id="2" name="Google Shape;223;p4">
            <a:extLst>
              <a:ext uri="{FF2B5EF4-FFF2-40B4-BE49-F238E27FC236}">
                <a16:creationId xmlns:a16="http://schemas.microsoft.com/office/drawing/2014/main" id="{60CB3B13-1FFD-770E-C54B-1C312DC281B0}"/>
              </a:ext>
            </a:extLst>
          </p:cNvPr>
          <p:cNvSpPr txBox="1"/>
          <p:nvPr/>
        </p:nvSpPr>
        <p:spPr>
          <a:xfrm>
            <a:off x="508590" y="307879"/>
            <a:ext cx="8093923" cy="1126422"/>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Regional Growth </a:t>
            </a:r>
            <a:endParaRPr lang="en-US" sz="2800" b="1" noProof="0" dirty="0">
              <a:latin typeface="Patria Light" pitchFamily="2" charset="0"/>
              <a:ea typeface="Noto Sans" panose="020B0502040504020204" pitchFamily="34" charset="0"/>
            </a:endParaRPr>
          </a:p>
          <a:p>
            <a:pPr>
              <a:lnSpc>
                <a:spcPct val="120000"/>
              </a:lnSpc>
              <a:buClr>
                <a:srgbClr val="114929"/>
              </a:buClr>
              <a:buSzPts val="1100"/>
            </a:pPr>
            <a:r>
              <a:rPr lang="en-US" sz="2800" b="1" noProof="0" dirty="0">
                <a:solidFill>
                  <a:srgbClr val="621333"/>
                </a:solidFill>
                <a:latin typeface="Patria Light"/>
                <a:ea typeface="Noto Sans"/>
              </a:rPr>
              <a:t>Through New Strategic Poles</a:t>
            </a:r>
            <a:endParaRPr lang="en-US" sz="2800" b="1" noProof="0" dirty="0">
              <a:solidFill>
                <a:srgbClr val="621333"/>
              </a:solidFill>
              <a:latin typeface="Patria Light" pitchFamily="2" charset="0"/>
              <a:ea typeface="Noto Sans" panose="020B0502040504020204" pitchFamily="34" charset="0"/>
            </a:endParaRPr>
          </a:p>
        </p:txBody>
      </p:sp>
      <p:sp>
        <p:nvSpPr>
          <p:cNvPr id="8" name="CuadroTexto 7">
            <a:extLst>
              <a:ext uri="{FF2B5EF4-FFF2-40B4-BE49-F238E27FC236}">
                <a16:creationId xmlns:a16="http://schemas.microsoft.com/office/drawing/2014/main" id="{B9FD6F86-69AB-9DBD-8253-D31FF373334F}"/>
              </a:ext>
            </a:extLst>
          </p:cNvPr>
          <p:cNvSpPr txBox="1"/>
          <p:nvPr/>
        </p:nvSpPr>
        <p:spPr>
          <a:xfrm>
            <a:off x="8287712" y="5016765"/>
            <a:ext cx="3492808" cy="1026243"/>
          </a:xfrm>
          <a:prstGeom prst="rect">
            <a:avLst/>
          </a:prstGeom>
          <a:noFill/>
        </p:spPr>
        <p:txBody>
          <a:bodyPr wrap="square">
            <a:spAutoFit/>
          </a:bodyPr>
          <a:lstStyle/>
          <a:p>
            <a:pPr marL="285750" lvl="0" indent="-285750">
              <a:lnSpc>
                <a:spcPct val="150000"/>
              </a:lnSpc>
              <a:buSzPts val="1600"/>
              <a:buFont typeface="Arial" panose="020B0604020202020204" pitchFamily="34" charset="0"/>
              <a:buChar char="•"/>
            </a:pPr>
            <a:r>
              <a:rPr lang="en-US" noProof="0" dirty="0">
                <a:solidFill>
                  <a:schemeClr val="tx1"/>
                </a:solidFill>
                <a:latin typeface="Noto Sans"/>
                <a:ea typeface="Noto Sans"/>
                <a:cs typeface="Noto Sans"/>
                <a:sym typeface="Noto Sans"/>
              </a:rPr>
              <a:t>Expansion of existing sector</a:t>
            </a:r>
            <a:endParaRPr lang="en-US" dirty="0">
              <a:solidFill>
                <a:schemeClr val="tx1"/>
              </a:solidFill>
              <a:latin typeface="Noto Sans"/>
              <a:ea typeface="Noto Sans"/>
              <a:cs typeface="Noto Sans"/>
            </a:endParaRPr>
          </a:p>
          <a:p>
            <a:pPr marL="285750" lvl="0" indent="-285750">
              <a:lnSpc>
                <a:spcPct val="150000"/>
              </a:lnSpc>
              <a:buSzPts val="1600"/>
              <a:buFont typeface="Arial" panose="020B0604020202020204" pitchFamily="34" charset="0"/>
              <a:buChar char="•"/>
            </a:pPr>
            <a:r>
              <a:rPr lang="en-US" noProof="0" dirty="0">
                <a:solidFill>
                  <a:schemeClr val="tx1"/>
                </a:solidFill>
                <a:latin typeface="Noto Sans"/>
                <a:ea typeface="Noto Sans"/>
                <a:cs typeface="Noto Sans"/>
                <a:sym typeface="Noto Sans"/>
              </a:rPr>
              <a:t>New productive activities</a:t>
            </a:r>
            <a:endParaRPr lang="en-US" dirty="0">
              <a:solidFill>
                <a:schemeClr val="tx1"/>
              </a:solidFill>
              <a:latin typeface="Noto Sans"/>
              <a:ea typeface="Noto Sans"/>
              <a:cs typeface="Noto Sans"/>
            </a:endParaRPr>
          </a:p>
          <a:p>
            <a:pPr marL="285750" lvl="0" indent="-285750">
              <a:lnSpc>
                <a:spcPct val="150000"/>
              </a:lnSpc>
              <a:buSzPts val="1600"/>
              <a:buFont typeface="Arial" panose="020B0604020202020204" pitchFamily="34" charset="0"/>
              <a:buChar char="•"/>
            </a:pPr>
            <a:r>
              <a:rPr lang="en-US" noProof="0" dirty="0">
                <a:solidFill>
                  <a:schemeClr val="tx1"/>
                </a:solidFill>
                <a:latin typeface="Noto Sans"/>
                <a:ea typeface="Noto Sans"/>
                <a:cs typeface="Noto Sans"/>
                <a:sym typeface="Noto Sans"/>
              </a:rPr>
              <a:t>Substitution of industrial imports</a:t>
            </a:r>
            <a:endParaRPr lang="en-US" noProof="0" dirty="0"/>
          </a:p>
        </p:txBody>
      </p:sp>
      <p:sp>
        <p:nvSpPr>
          <p:cNvPr id="6" name="CuadroTexto 5">
            <a:extLst>
              <a:ext uri="{FF2B5EF4-FFF2-40B4-BE49-F238E27FC236}">
                <a16:creationId xmlns:a16="http://schemas.microsoft.com/office/drawing/2014/main" id="{A1464E9F-0AAB-CB70-C37A-14C49D1E5E0A}"/>
              </a:ext>
            </a:extLst>
          </p:cNvPr>
          <p:cNvSpPr txBox="1"/>
          <p:nvPr/>
        </p:nvSpPr>
        <p:spPr>
          <a:xfrm>
            <a:off x="8279069" y="4706659"/>
            <a:ext cx="2910350" cy="307777"/>
          </a:xfrm>
          <a:prstGeom prst="rect">
            <a:avLst/>
          </a:prstGeom>
          <a:noFill/>
        </p:spPr>
        <p:txBody>
          <a:bodyPr wrap="square">
            <a:spAutoFit/>
          </a:bodyPr>
          <a:lstStyle/>
          <a:p>
            <a:pPr lvl="0"/>
            <a:r>
              <a:rPr lang="en-US" b="1" noProof="0" dirty="0">
                <a:solidFill>
                  <a:schemeClr val="tx1"/>
                </a:solidFill>
                <a:latin typeface="Noto Sans"/>
                <a:ea typeface="Noto Sans"/>
                <a:cs typeface="Noto Sans"/>
                <a:sym typeface="Noto Sans"/>
              </a:rPr>
              <a:t>Why these industries?</a:t>
            </a:r>
            <a:endParaRPr lang="en-US" b="1" noProof="0" dirty="0">
              <a:solidFill>
                <a:schemeClr val="tx1"/>
              </a:solidFill>
              <a:latin typeface="Noto Sans"/>
              <a:ea typeface="Noto Sans"/>
              <a:cs typeface="Noto Sans"/>
            </a:endParaRPr>
          </a:p>
        </p:txBody>
      </p:sp>
    </p:spTree>
    <p:extLst>
      <p:ext uri="{BB962C8B-B14F-4D97-AF65-F5344CB8AC3E}">
        <p14:creationId xmlns:p14="http://schemas.microsoft.com/office/powerpoint/2010/main" val="1804500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1">
          <a:extLst>
            <a:ext uri="{FF2B5EF4-FFF2-40B4-BE49-F238E27FC236}">
              <a16:creationId xmlns:a16="http://schemas.microsoft.com/office/drawing/2014/main" id="{8F9543DB-8A40-5D68-3B82-583E252971A9}"/>
            </a:ext>
          </a:extLst>
        </p:cNvPr>
        <p:cNvGrpSpPr/>
        <p:nvPr/>
      </p:nvGrpSpPr>
      <p:grpSpPr>
        <a:xfrm>
          <a:off x="0" y="0"/>
          <a:ext cx="0" cy="0"/>
          <a:chOff x="0" y="0"/>
          <a:chExt cx="0" cy="0"/>
        </a:xfrm>
      </p:grpSpPr>
      <p:sp>
        <p:nvSpPr>
          <p:cNvPr id="694" name="Google Shape;694;p33">
            <a:extLst>
              <a:ext uri="{FF2B5EF4-FFF2-40B4-BE49-F238E27FC236}">
                <a16:creationId xmlns:a16="http://schemas.microsoft.com/office/drawing/2014/main" id="{B527ADB1-1E07-0CFD-A831-A361BE78FF68}"/>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37</a:t>
            </a:fld>
            <a:endParaRPr lang="en-US" noProof="0" dirty="0"/>
          </a:p>
        </p:txBody>
      </p:sp>
      <p:pic>
        <p:nvPicPr>
          <p:cNvPr id="695" name="Google Shape;695;p33">
            <a:extLst>
              <a:ext uri="{FF2B5EF4-FFF2-40B4-BE49-F238E27FC236}">
                <a16:creationId xmlns:a16="http://schemas.microsoft.com/office/drawing/2014/main" id="{6D6EA83A-76F6-3222-B6F9-FEEA0074B21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graphicFrame>
        <p:nvGraphicFramePr>
          <p:cNvPr id="2" name="Tabla 1">
            <a:extLst>
              <a:ext uri="{FF2B5EF4-FFF2-40B4-BE49-F238E27FC236}">
                <a16:creationId xmlns:a16="http://schemas.microsoft.com/office/drawing/2014/main" id="{ECC2A3C1-7F37-229E-08DB-06D8FCF0EA05}"/>
              </a:ext>
            </a:extLst>
          </p:cNvPr>
          <p:cNvGraphicFramePr>
            <a:graphicFrameLocks noGrp="1"/>
          </p:cNvGraphicFramePr>
          <p:nvPr>
            <p:extLst>
              <p:ext uri="{D42A27DB-BD31-4B8C-83A1-F6EECF244321}">
                <p14:modId xmlns:p14="http://schemas.microsoft.com/office/powerpoint/2010/main" val="2249095093"/>
              </p:ext>
            </p:extLst>
          </p:nvPr>
        </p:nvGraphicFramePr>
        <p:xfrm>
          <a:off x="660237" y="1922550"/>
          <a:ext cx="5074567" cy="3346762"/>
        </p:xfrm>
        <a:graphic>
          <a:graphicData uri="http://schemas.openxmlformats.org/drawingml/2006/table">
            <a:tbl>
              <a:tblPr firstRow="1" bandRow="1">
                <a:tableStyleId>{69012ECD-51FC-41F1-AA8D-1B2483CD663E}</a:tableStyleId>
              </a:tblPr>
              <a:tblGrid>
                <a:gridCol w="473304">
                  <a:extLst>
                    <a:ext uri="{9D8B030D-6E8A-4147-A177-3AD203B41FA5}">
                      <a16:colId xmlns:a16="http://schemas.microsoft.com/office/drawing/2014/main" val="2703741317"/>
                    </a:ext>
                  </a:extLst>
                </a:gridCol>
                <a:gridCol w="2452621">
                  <a:extLst>
                    <a:ext uri="{9D8B030D-6E8A-4147-A177-3AD203B41FA5}">
                      <a16:colId xmlns:a16="http://schemas.microsoft.com/office/drawing/2014/main" val="2578542181"/>
                    </a:ext>
                  </a:extLst>
                </a:gridCol>
                <a:gridCol w="2148642">
                  <a:extLst>
                    <a:ext uri="{9D8B030D-6E8A-4147-A177-3AD203B41FA5}">
                      <a16:colId xmlns:a16="http://schemas.microsoft.com/office/drawing/2014/main" val="4079458662"/>
                    </a:ext>
                  </a:extLst>
                </a:gridCol>
              </a:tblGrid>
              <a:tr h="404086">
                <a:tc gridSpan="2">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Development Pole</a:t>
                      </a:r>
                    </a:p>
                  </a:txBody>
                  <a:tcPr>
                    <a:solidFill>
                      <a:srgbClr val="621333"/>
                    </a:solidFill>
                  </a:tcPr>
                </a:tc>
                <a:tc hMerge="1">
                  <a:txBody>
                    <a:bodyPr/>
                    <a:lstStyle/>
                    <a:p>
                      <a:endParaRPr/>
                    </a:p>
                  </a:txBody>
                  <a:tcPr>
                    <a:solidFill>
                      <a:srgbClr val="621333"/>
                    </a:solidFill>
                  </a:tcPr>
                </a:tc>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Sectors</a:t>
                      </a:r>
                    </a:p>
                  </a:txBody>
                  <a:tcPr>
                    <a:solidFill>
                      <a:srgbClr val="621333"/>
                    </a:solidFill>
                  </a:tcPr>
                </a:tc>
                <a:extLst>
                  <a:ext uri="{0D108BD9-81ED-4DB2-BD59-A6C34878D82A}">
                    <a16:rowId xmlns:a16="http://schemas.microsoft.com/office/drawing/2014/main" val="3007112238"/>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1</a:t>
                      </a:r>
                    </a:p>
                  </a:txBody>
                  <a:tcPr anchor="ctr">
                    <a:solidFill>
                      <a:srgbClr val="FEFFFF"/>
                    </a:solidFill>
                  </a:tcPr>
                </a:tc>
                <a:tc>
                  <a:txBody>
                    <a:bodyPr/>
                    <a:lstStyle/>
                    <a:p>
                      <a:pPr algn="l"/>
                      <a:r>
                        <a:rPr lang="en-US" noProof="0" dirty="0" err="1">
                          <a:latin typeface="Noto Sans" panose="020B0502040504020204" pitchFamily="34" charset="0"/>
                          <a:ea typeface="Noto Sans" panose="020B0502040504020204" pitchFamily="34" charset="0"/>
                          <a:cs typeface="Noto Sans" panose="020B0502040504020204" pitchFamily="34" charset="0"/>
                        </a:rPr>
                        <a:t>Seybaplaya</a:t>
                      </a:r>
                      <a:r>
                        <a:rPr lang="en-US" noProof="0" dirty="0">
                          <a:latin typeface="Noto Sans" panose="020B0502040504020204" pitchFamily="34" charset="0"/>
                          <a:ea typeface="Noto Sans" panose="020B0502040504020204" pitchFamily="34" charset="0"/>
                          <a:cs typeface="Noto Sans" panose="020B0502040504020204" pitchFamily="34" charset="0"/>
                        </a:rPr>
                        <a:t>, Campeche</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3068826435"/>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2</a:t>
                      </a:r>
                    </a:p>
                  </a:txBody>
                  <a:tcPr anchor="ctr">
                    <a:solidFill>
                      <a:srgbClr val="FEFFFF"/>
                    </a:solidFill>
                  </a:tcPr>
                </a:tc>
                <a:tc>
                  <a:txBody>
                    <a:bodyPr/>
                    <a:lstStyle/>
                    <a:p>
                      <a:pPr algn="l"/>
                      <a:r>
                        <a:rPr lang="en-US" noProof="0" dirty="0">
                          <a:latin typeface="Noto Sans" panose="020B0502040504020204" pitchFamily="34" charset="0"/>
                          <a:ea typeface="Noto Sans" panose="020B0502040504020204" pitchFamily="34" charset="0"/>
                          <a:cs typeface="Noto Sans" panose="020B0502040504020204" pitchFamily="34" charset="0"/>
                        </a:rPr>
                        <a:t>Juarez, Chihuahua</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2303492952"/>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3</a:t>
                      </a:r>
                    </a:p>
                  </a:txBody>
                  <a:tcPr anchor="ctr">
                    <a:solidFill>
                      <a:srgbClr val="FEFFFF"/>
                    </a:solidFill>
                  </a:tcPr>
                </a:tc>
                <a:tc>
                  <a:txBody>
                    <a:bodyPr/>
                    <a:lstStyle/>
                    <a:p>
                      <a:pPr algn="l"/>
                      <a:r>
                        <a:rPr lang="en-US" noProof="0" dirty="0">
                          <a:latin typeface="Noto Sans" panose="020B0502040504020204" pitchFamily="34" charset="0"/>
                          <a:ea typeface="Noto Sans" panose="020B0502040504020204" pitchFamily="34" charset="0"/>
                          <a:cs typeface="Noto Sans" panose="020B0502040504020204" pitchFamily="34" charset="0"/>
                        </a:rPr>
                        <a:t>Durango, Durango</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3447827094"/>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4</a:t>
                      </a:r>
                    </a:p>
                  </a:txBody>
                  <a:tcPr anchor="ctr">
                    <a:solidFill>
                      <a:srgbClr val="FEFFFF"/>
                    </a:solidFill>
                  </a:tcPr>
                </a:tc>
                <a:tc>
                  <a:txBody>
                    <a:bodyPr/>
                    <a:lstStyle/>
                    <a:p>
                      <a:pPr algn="l"/>
                      <a:r>
                        <a:rPr lang="en-US" noProof="0" dirty="0" err="1">
                          <a:latin typeface="Noto Sans" panose="020B0502040504020204" pitchFamily="34" charset="0"/>
                          <a:ea typeface="Noto Sans" panose="020B0502040504020204" pitchFamily="34" charset="0"/>
                          <a:cs typeface="Noto Sans" panose="020B0502040504020204" pitchFamily="34" charset="0"/>
                        </a:rPr>
                        <a:t>Nezahualcoyotl</a:t>
                      </a:r>
                      <a:r>
                        <a:rPr lang="en-US" noProof="0" dirty="0">
                          <a:latin typeface="Noto Sans" panose="020B0502040504020204" pitchFamily="34" charset="0"/>
                          <a:ea typeface="Noto Sans" panose="020B0502040504020204" pitchFamily="34" charset="0"/>
                          <a:cs typeface="Noto Sans" panose="020B0502040504020204" pitchFamily="34" charset="0"/>
                        </a:rPr>
                        <a:t>, State of Mexico </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274170082"/>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5</a:t>
                      </a:r>
                    </a:p>
                  </a:txBody>
                  <a:tcPr anchor="ctr">
                    <a:solidFill>
                      <a:srgbClr val="FEFFFF"/>
                    </a:solidFill>
                  </a:tcPr>
                </a:tc>
                <a:tc>
                  <a:txBody>
                    <a:bodyPr/>
                    <a:lstStyle/>
                    <a:p>
                      <a:pPr algn="l"/>
                      <a:r>
                        <a:rPr lang="en-US" noProof="0" dirty="0">
                          <a:latin typeface="Noto Sans" panose="020B0502040504020204" pitchFamily="34" charset="0"/>
                          <a:ea typeface="Noto Sans" panose="020B0502040504020204" pitchFamily="34" charset="0"/>
                          <a:cs typeface="Noto Sans" panose="020B0502040504020204" pitchFamily="34" charset="0"/>
                        </a:rPr>
                        <a:t>Celaya, Guanajuato</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446907531"/>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6</a:t>
                      </a:r>
                    </a:p>
                  </a:txBody>
                  <a:tcPr anchor="ctr">
                    <a:solidFill>
                      <a:srgbClr val="FEFFFF"/>
                    </a:solidFill>
                  </a:tcPr>
                </a:tc>
                <a:tc>
                  <a:txBody>
                    <a:bodyPr/>
                    <a:lstStyle/>
                    <a:p>
                      <a:pPr algn="l"/>
                      <a:r>
                        <a:rPr lang="en-US" noProof="0" dirty="0">
                          <a:latin typeface="Noto Sans" panose="020B0502040504020204" pitchFamily="34" charset="0"/>
                          <a:ea typeface="Noto Sans" panose="020B0502040504020204" pitchFamily="34" charset="0"/>
                          <a:cs typeface="Noto Sans" panose="020B0502040504020204" pitchFamily="34" charset="0"/>
                        </a:rPr>
                        <a:t>Tula, Hidalgo</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3230958241"/>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7</a:t>
                      </a:r>
                    </a:p>
                  </a:txBody>
                  <a:tcPr anchor="ctr">
                    <a:solidFill>
                      <a:srgbClr val="FEFFFF"/>
                    </a:solidFill>
                  </a:tcPr>
                </a:tc>
                <a:tc>
                  <a:txBody>
                    <a:bodyPr/>
                    <a:lstStyle/>
                    <a:p>
                      <a:pPr algn="l"/>
                      <a:r>
                        <a:rPr lang="en-US" noProof="0" dirty="0">
                          <a:latin typeface="Noto Sans" panose="020B0502040504020204" pitchFamily="34" charset="0"/>
                          <a:ea typeface="Noto Sans" panose="020B0502040504020204" pitchFamily="34" charset="0"/>
                          <a:cs typeface="Noto Sans" panose="020B0502040504020204" pitchFamily="34" charset="0"/>
                        </a:rPr>
                        <a:t>AIFA, Hidalgo</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3422242612"/>
                  </a:ext>
                </a:extLst>
              </a:tr>
            </a:tbl>
          </a:graphicData>
        </a:graphic>
      </p:graphicFrame>
      <p:graphicFrame>
        <p:nvGraphicFramePr>
          <p:cNvPr id="6" name="Tabla 5">
            <a:extLst>
              <a:ext uri="{FF2B5EF4-FFF2-40B4-BE49-F238E27FC236}">
                <a16:creationId xmlns:a16="http://schemas.microsoft.com/office/drawing/2014/main" id="{E1DD6314-7D48-145A-2AD9-181C2E1CA61A}"/>
              </a:ext>
            </a:extLst>
          </p:cNvPr>
          <p:cNvGraphicFramePr>
            <a:graphicFrameLocks noGrp="1"/>
          </p:cNvGraphicFramePr>
          <p:nvPr>
            <p:extLst>
              <p:ext uri="{D42A27DB-BD31-4B8C-83A1-F6EECF244321}">
                <p14:modId xmlns:p14="http://schemas.microsoft.com/office/powerpoint/2010/main" val="2638903910"/>
              </p:ext>
            </p:extLst>
          </p:nvPr>
        </p:nvGraphicFramePr>
        <p:xfrm>
          <a:off x="6388997" y="1922550"/>
          <a:ext cx="5074567" cy="3636774"/>
        </p:xfrm>
        <a:graphic>
          <a:graphicData uri="http://schemas.openxmlformats.org/drawingml/2006/table">
            <a:tbl>
              <a:tblPr firstRow="1" bandRow="1">
                <a:tableStyleId>{69012ECD-51FC-41F1-AA8D-1B2483CD663E}</a:tableStyleId>
              </a:tblPr>
              <a:tblGrid>
                <a:gridCol w="473304">
                  <a:extLst>
                    <a:ext uri="{9D8B030D-6E8A-4147-A177-3AD203B41FA5}">
                      <a16:colId xmlns:a16="http://schemas.microsoft.com/office/drawing/2014/main" val="2703741317"/>
                    </a:ext>
                  </a:extLst>
                </a:gridCol>
                <a:gridCol w="2452621">
                  <a:extLst>
                    <a:ext uri="{9D8B030D-6E8A-4147-A177-3AD203B41FA5}">
                      <a16:colId xmlns:a16="http://schemas.microsoft.com/office/drawing/2014/main" val="2578542181"/>
                    </a:ext>
                  </a:extLst>
                </a:gridCol>
                <a:gridCol w="2148642">
                  <a:extLst>
                    <a:ext uri="{9D8B030D-6E8A-4147-A177-3AD203B41FA5}">
                      <a16:colId xmlns:a16="http://schemas.microsoft.com/office/drawing/2014/main" val="4079458662"/>
                    </a:ext>
                  </a:extLst>
                </a:gridCol>
              </a:tblGrid>
              <a:tr h="404086">
                <a:tc gridSpan="2">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Development Pole</a:t>
                      </a:r>
                    </a:p>
                  </a:txBody>
                  <a:tcPr>
                    <a:solidFill>
                      <a:srgbClr val="621333"/>
                    </a:solidFill>
                  </a:tcPr>
                </a:tc>
                <a:tc hMerge="1">
                  <a:txBody>
                    <a:bodyPr/>
                    <a:lstStyle/>
                    <a:p>
                      <a:endParaRPr/>
                    </a:p>
                  </a:txBody>
                  <a:tcPr>
                    <a:solidFill>
                      <a:srgbClr val="621333"/>
                    </a:solidFill>
                  </a:tcPr>
                </a:tc>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Sectors</a:t>
                      </a:r>
                    </a:p>
                  </a:txBody>
                  <a:tcPr>
                    <a:solidFill>
                      <a:srgbClr val="621333"/>
                    </a:solidFill>
                  </a:tcPr>
                </a:tc>
                <a:extLst>
                  <a:ext uri="{0D108BD9-81ED-4DB2-BD59-A6C34878D82A}">
                    <a16:rowId xmlns:a16="http://schemas.microsoft.com/office/drawing/2014/main" val="3007112238"/>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8</a:t>
                      </a:r>
                    </a:p>
                  </a:txBody>
                  <a:tcPr anchor="ctr">
                    <a:solidFill>
                      <a:srgbClr val="FEFFFF"/>
                    </a:solidFill>
                  </a:tcPr>
                </a:tc>
                <a:tc>
                  <a:txBody>
                    <a:bodyPr/>
                    <a:lstStyle/>
                    <a:p>
                      <a:r>
                        <a:rPr lang="en-US" noProof="0" dirty="0">
                          <a:latin typeface="Noto Sans" panose="020B0502040504020204" pitchFamily="34" charset="0"/>
                          <a:ea typeface="Noto Sans" panose="020B0502040504020204" pitchFamily="34" charset="0"/>
                          <a:cs typeface="Noto Sans" panose="020B0502040504020204" pitchFamily="34" charset="0"/>
                        </a:rPr>
                        <a:t>Morelia, Michoacan</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3068826435"/>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9</a:t>
                      </a:r>
                    </a:p>
                  </a:txBody>
                  <a:tcPr anchor="ctr">
                    <a:solidFill>
                      <a:srgbClr val="FEFFFF"/>
                    </a:solidFill>
                  </a:tcPr>
                </a:tc>
                <a:tc>
                  <a:txBody>
                    <a:bodyPr/>
                    <a:lstStyle/>
                    <a:p>
                      <a:r>
                        <a:rPr lang="en-US" noProof="0" dirty="0">
                          <a:latin typeface="Noto Sans" panose="020B0502040504020204" pitchFamily="34" charset="0"/>
                          <a:ea typeface="Noto Sans" panose="020B0502040504020204" pitchFamily="34" charset="0"/>
                          <a:cs typeface="Noto Sans" panose="020B0502040504020204" pitchFamily="34" charset="0"/>
                        </a:rPr>
                        <a:t>Ciudad </a:t>
                      </a:r>
                      <a:r>
                        <a:rPr lang="en-US" noProof="0" dirty="0" err="1">
                          <a:latin typeface="Noto Sans" panose="020B0502040504020204" pitchFamily="34" charset="0"/>
                          <a:ea typeface="Noto Sans" panose="020B0502040504020204" pitchFamily="34" charset="0"/>
                          <a:cs typeface="Noto Sans" panose="020B0502040504020204" pitchFamily="34" charset="0"/>
                        </a:rPr>
                        <a:t>Modelo</a:t>
                      </a:r>
                      <a:r>
                        <a:rPr lang="en-US" noProof="0" dirty="0">
                          <a:latin typeface="Noto Sans" panose="020B0502040504020204" pitchFamily="34" charset="0"/>
                          <a:ea typeface="Noto Sans" panose="020B0502040504020204" pitchFamily="34" charset="0"/>
                          <a:cs typeface="Noto Sans" panose="020B0502040504020204" pitchFamily="34" charset="0"/>
                        </a:rPr>
                        <a:t>, Puebla</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2303492952"/>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10</a:t>
                      </a:r>
                    </a:p>
                  </a:txBody>
                  <a:tcPr anchor="ctr">
                    <a:solidFill>
                      <a:srgbClr val="FEFFFF"/>
                    </a:solidFill>
                  </a:tcPr>
                </a:tc>
                <a:tc>
                  <a:txBody>
                    <a:bodyPr/>
                    <a:lstStyle/>
                    <a:p>
                      <a:r>
                        <a:rPr lang="en-US" noProof="0" dirty="0">
                          <a:latin typeface="Noto Sans" panose="020B0502040504020204" pitchFamily="34" charset="0"/>
                          <a:ea typeface="Noto Sans" panose="020B0502040504020204" pitchFamily="34" charset="0"/>
                          <a:cs typeface="Noto Sans" panose="020B0502040504020204" pitchFamily="34" charset="0"/>
                        </a:rPr>
                        <a:t>Chetumal, </a:t>
                      </a:r>
                      <a:r>
                        <a:rPr lang="en-US" noProof="0" dirty="0" err="1">
                          <a:latin typeface="Noto Sans" panose="020B0502040504020204" pitchFamily="34" charset="0"/>
                          <a:ea typeface="Noto Sans" panose="020B0502040504020204" pitchFamily="34" charset="0"/>
                          <a:cs typeface="Noto Sans" panose="020B0502040504020204" pitchFamily="34" charset="0"/>
                        </a:rPr>
                        <a:t>Quintana</a:t>
                      </a:r>
                      <a:r>
                        <a:rPr lang="en-US" noProof="0" dirty="0">
                          <a:latin typeface="Noto Sans" panose="020B0502040504020204" pitchFamily="34" charset="0"/>
                          <a:ea typeface="Noto Sans" panose="020B0502040504020204" pitchFamily="34" charset="0"/>
                          <a:cs typeface="Noto Sans" panose="020B0502040504020204" pitchFamily="34" charset="0"/>
                        </a:rPr>
                        <a:t> Roo</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3447827094"/>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11</a:t>
                      </a:r>
                    </a:p>
                  </a:txBody>
                  <a:tcPr anchor="ctr">
                    <a:solidFill>
                      <a:srgbClr val="FEFFFF"/>
                    </a:solidFill>
                  </a:tcPr>
                </a:tc>
                <a:tc>
                  <a:txBody>
                    <a:bodyPr/>
                    <a:lstStyle/>
                    <a:p>
                      <a:r>
                        <a:rPr lang="en-US" noProof="0" dirty="0" err="1">
                          <a:latin typeface="Noto Sans" panose="020B0502040504020204" pitchFamily="34" charset="0"/>
                          <a:ea typeface="Noto Sans" panose="020B0502040504020204" pitchFamily="34" charset="0"/>
                          <a:cs typeface="Noto Sans" panose="020B0502040504020204" pitchFamily="34" charset="0"/>
                        </a:rPr>
                        <a:t>Topolobampo</a:t>
                      </a:r>
                      <a:r>
                        <a:rPr lang="en-US" noProof="0" dirty="0">
                          <a:latin typeface="Noto Sans" panose="020B0502040504020204" pitchFamily="34" charset="0"/>
                          <a:ea typeface="Noto Sans" panose="020B0502040504020204" pitchFamily="34" charset="0"/>
                          <a:cs typeface="Noto Sans" panose="020B0502040504020204" pitchFamily="34" charset="0"/>
                        </a:rPr>
                        <a:t>, Sinaloa</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274170082"/>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12</a:t>
                      </a:r>
                    </a:p>
                  </a:txBody>
                  <a:tcPr anchor="ctr">
                    <a:solidFill>
                      <a:srgbClr val="FEFFFF"/>
                    </a:solidFill>
                  </a:tcPr>
                </a:tc>
                <a:tc>
                  <a:txBody>
                    <a:bodyPr/>
                    <a:lstStyle/>
                    <a:p>
                      <a:r>
                        <a:rPr lang="en-US" noProof="0" dirty="0">
                          <a:latin typeface="Noto Sans" panose="020B0502040504020204" pitchFamily="34" charset="0"/>
                          <a:ea typeface="Noto Sans" panose="020B0502040504020204" pitchFamily="34" charset="0"/>
                          <a:cs typeface="Noto Sans" panose="020B0502040504020204" pitchFamily="34" charset="0"/>
                        </a:rPr>
                        <a:t>Altamira, Tamaulipas</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446907531"/>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13</a:t>
                      </a:r>
                    </a:p>
                  </a:txBody>
                  <a:tcPr anchor="ctr">
                    <a:solidFill>
                      <a:srgbClr val="FEFFFF"/>
                    </a:solidFill>
                  </a:tcPr>
                </a:tc>
                <a:tc>
                  <a:txBody>
                    <a:bodyPr/>
                    <a:lstStyle/>
                    <a:p>
                      <a:r>
                        <a:rPr lang="en-US" noProof="0" dirty="0" err="1">
                          <a:latin typeface="Noto Sans" panose="020B0502040504020204" pitchFamily="34" charset="0"/>
                          <a:ea typeface="Noto Sans" panose="020B0502040504020204" pitchFamily="34" charset="0"/>
                          <a:cs typeface="Noto Sans" panose="020B0502040504020204" pitchFamily="34" charset="0"/>
                        </a:rPr>
                        <a:t>Huamantla</a:t>
                      </a:r>
                      <a:r>
                        <a:rPr lang="en-US" noProof="0" dirty="0">
                          <a:latin typeface="Noto Sans" panose="020B0502040504020204" pitchFamily="34" charset="0"/>
                          <a:ea typeface="Noto Sans" panose="020B0502040504020204" pitchFamily="34" charset="0"/>
                          <a:cs typeface="Noto Sans" panose="020B0502040504020204" pitchFamily="34" charset="0"/>
                        </a:rPr>
                        <a:t>, Tlaxcala</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3230958241"/>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14</a:t>
                      </a:r>
                    </a:p>
                  </a:txBody>
                  <a:tcPr anchor="ctr">
                    <a:solidFill>
                      <a:srgbClr val="FEFFFF"/>
                    </a:solidFill>
                  </a:tcPr>
                </a:tc>
                <a:tc>
                  <a:txBody>
                    <a:bodyPr/>
                    <a:lstStyle/>
                    <a:p>
                      <a:r>
                        <a:rPr lang="en-US" noProof="0" dirty="0">
                          <a:latin typeface="Noto Sans" panose="020B0502040504020204" pitchFamily="34" charset="0"/>
                          <a:ea typeface="Noto Sans" panose="020B0502040504020204" pitchFamily="34" charset="0"/>
                          <a:cs typeface="Noto Sans" panose="020B0502040504020204" pitchFamily="34" charset="0"/>
                        </a:rPr>
                        <a:t>Tuxpan, Veracruz</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3422242612"/>
                  </a:ext>
                </a:extLst>
              </a:tr>
              <a:tr h="404086">
                <a:tc>
                  <a:txBody>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15</a:t>
                      </a:r>
                    </a:p>
                  </a:txBody>
                  <a:tcPr anchor="ctr">
                    <a:solidFill>
                      <a:srgbClr val="FEFFFF"/>
                    </a:solidFill>
                  </a:tcPr>
                </a:tc>
                <a:tc>
                  <a:txBody>
                    <a:bodyPr/>
                    <a:lstStyle/>
                    <a:p>
                      <a:r>
                        <a:rPr lang="en-US" noProof="0" dirty="0">
                          <a:latin typeface="Noto Sans" panose="020B0502040504020204" pitchFamily="34" charset="0"/>
                          <a:ea typeface="Noto Sans" panose="020B0502040504020204" pitchFamily="34" charset="0"/>
                          <a:cs typeface="Noto Sans" panose="020B0502040504020204" pitchFamily="34" charset="0"/>
                        </a:rPr>
                        <a:t>Hermosillo, Sonora</a:t>
                      </a:r>
                    </a:p>
                  </a:txBody>
                  <a:tcPr>
                    <a:solidFill>
                      <a:srgbClr val="FEFFFF"/>
                    </a:solidFill>
                  </a:tcPr>
                </a:tc>
                <a:tc>
                  <a:txBody>
                    <a:bodyPr/>
                    <a:lstStyle/>
                    <a:p>
                      <a:pPr algn="ctr"/>
                      <a:endParaRPr lang="en-US" noProof="0" dirty="0"/>
                    </a:p>
                  </a:txBody>
                  <a:tcPr>
                    <a:solidFill>
                      <a:srgbClr val="FEFFFF"/>
                    </a:solidFill>
                  </a:tcPr>
                </a:tc>
                <a:extLst>
                  <a:ext uri="{0D108BD9-81ED-4DB2-BD59-A6C34878D82A}">
                    <a16:rowId xmlns:a16="http://schemas.microsoft.com/office/drawing/2014/main" val="1785782727"/>
                  </a:ext>
                </a:extLst>
              </a:tr>
            </a:tbl>
          </a:graphicData>
        </a:graphic>
      </p:graphicFrame>
      <p:pic>
        <p:nvPicPr>
          <p:cNvPr id="28" name="Imagen 27">
            <a:extLst>
              <a:ext uri="{FF2B5EF4-FFF2-40B4-BE49-F238E27FC236}">
                <a16:creationId xmlns:a16="http://schemas.microsoft.com/office/drawing/2014/main" id="{6372E549-DA76-5E6F-68C0-23F222922D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727578" y="2388134"/>
            <a:ext cx="393452" cy="304610"/>
          </a:xfrm>
          <a:prstGeom prst="rect">
            <a:avLst/>
          </a:prstGeom>
          <a:ln>
            <a:noFill/>
          </a:ln>
        </p:spPr>
      </p:pic>
      <p:pic>
        <p:nvPicPr>
          <p:cNvPr id="29" name="Imagen 28">
            <a:extLst>
              <a:ext uri="{FF2B5EF4-FFF2-40B4-BE49-F238E27FC236}">
                <a16:creationId xmlns:a16="http://schemas.microsoft.com/office/drawing/2014/main" id="{362760E4-1149-64EA-3BB4-D6E622F1869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145542" y="2404178"/>
            <a:ext cx="381275" cy="288566"/>
          </a:xfrm>
          <a:prstGeom prst="rect">
            <a:avLst/>
          </a:prstGeom>
          <a:ln>
            <a:noFill/>
          </a:ln>
        </p:spPr>
      </p:pic>
      <p:pic>
        <p:nvPicPr>
          <p:cNvPr id="30" name="Imagen 29">
            <a:extLst>
              <a:ext uri="{FF2B5EF4-FFF2-40B4-BE49-F238E27FC236}">
                <a16:creationId xmlns:a16="http://schemas.microsoft.com/office/drawing/2014/main" id="{B3A31D4B-F050-A028-3F20-AD3BAA99291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523542" y="2421279"/>
            <a:ext cx="387074" cy="280737"/>
          </a:xfrm>
          <a:prstGeom prst="rect">
            <a:avLst/>
          </a:prstGeom>
        </p:spPr>
      </p:pic>
      <p:pic>
        <p:nvPicPr>
          <p:cNvPr id="31" name="Imagen 30">
            <a:extLst>
              <a:ext uri="{FF2B5EF4-FFF2-40B4-BE49-F238E27FC236}">
                <a16:creationId xmlns:a16="http://schemas.microsoft.com/office/drawing/2014/main" id="{89E57ECF-B5BB-A918-B0C9-7BAB1420033A}"/>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868775" y="2359965"/>
            <a:ext cx="260731" cy="360947"/>
          </a:xfrm>
          <a:prstGeom prst="rect">
            <a:avLst/>
          </a:prstGeom>
        </p:spPr>
      </p:pic>
      <p:pic>
        <p:nvPicPr>
          <p:cNvPr id="32" name="Imagen 31">
            <a:extLst>
              <a:ext uri="{FF2B5EF4-FFF2-40B4-BE49-F238E27FC236}">
                <a16:creationId xmlns:a16="http://schemas.microsoft.com/office/drawing/2014/main" id="{F57D3A35-AD43-E021-46BD-FA9BB3B815E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153881" y="2383963"/>
            <a:ext cx="387074" cy="318053"/>
          </a:xfrm>
          <a:prstGeom prst="rect">
            <a:avLst/>
          </a:prstGeom>
          <a:ln>
            <a:noFill/>
          </a:ln>
        </p:spPr>
      </p:pic>
      <p:pic>
        <p:nvPicPr>
          <p:cNvPr id="33" name="Imagen 32">
            <a:extLst>
              <a:ext uri="{FF2B5EF4-FFF2-40B4-BE49-F238E27FC236}">
                <a16:creationId xmlns:a16="http://schemas.microsoft.com/office/drawing/2014/main" id="{D06CAF39-83EC-8134-5B08-70440C4336C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3758468" y="2787196"/>
            <a:ext cx="387074" cy="281861"/>
          </a:xfrm>
          <a:prstGeom prst="rect">
            <a:avLst/>
          </a:prstGeom>
          <a:ln>
            <a:noFill/>
          </a:ln>
        </p:spPr>
      </p:pic>
      <p:pic>
        <p:nvPicPr>
          <p:cNvPr id="34" name="Imagen 33">
            <a:extLst>
              <a:ext uri="{FF2B5EF4-FFF2-40B4-BE49-F238E27FC236}">
                <a16:creationId xmlns:a16="http://schemas.microsoft.com/office/drawing/2014/main" id="{3CA92485-CD6E-827C-9C70-8FB4A7D32E54}"/>
              </a:ext>
            </a:extLst>
          </p:cNvPr>
          <p:cNvPicPr>
            <a:picLocks noChangeAspect="1"/>
          </p:cNvPicPr>
          <p:nvPr/>
        </p:nvPicPr>
        <p:blipFill>
          <a:blip r:embed="rId10" cstate="email">
            <a:extLst>
              <a:ext uri="{28A0092B-C50C-407E-A947-70E740481C1C}">
                <a14:useLocalDpi xmlns:a14="http://schemas.microsoft.com/office/drawing/2010/main"/>
              </a:ext>
            </a:extLst>
          </a:blip>
          <a:srcRect l="-4253"/>
          <a:stretch>
            <a:fillRect/>
          </a:stretch>
        </p:blipFill>
        <p:spPr>
          <a:xfrm>
            <a:off x="4144810" y="2814023"/>
            <a:ext cx="387074" cy="268357"/>
          </a:xfrm>
          <a:prstGeom prst="rect">
            <a:avLst/>
          </a:prstGeom>
          <a:ln>
            <a:noFill/>
          </a:ln>
        </p:spPr>
      </p:pic>
      <p:pic>
        <p:nvPicPr>
          <p:cNvPr id="35" name="Imagen 34">
            <a:extLst>
              <a:ext uri="{FF2B5EF4-FFF2-40B4-BE49-F238E27FC236}">
                <a16:creationId xmlns:a16="http://schemas.microsoft.com/office/drawing/2014/main" id="{E7FB3479-B3A2-FBD1-70C1-F2D53C15FA7E}"/>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509123" y="2778373"/>
            <a:ext cx="387074" cy="318052"/>
          </a:xfrm>
          <a:prstGeom prst="rect">
            <a:avLst/>
          </a:prstGeom>
          <a:ln>
            <a:noFill/>
          </a:ln>
        </p:spPr>
      </p:pic>
      <p:pic>
        <p:nvPicPr>
          <p:cNvPr id="36" name="Imagen 35">
            <a:extLst>
              <a:ext uri="{FF2B5EF4-FFF2-40B4-BE49-F238E27FC236}">
                <a16:creationId xmlns:a16="http://schemas.microsoft.com/office/drawing/2014/main" id="{E4A6CB31-C882-326D-7DC6-92ECFA4AC92A}"/>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3758468" y="3249391"/>
            <a:ext cx="387074" cy="198890"/>
          </a:xfrm>
          <a:prstGeom prst="rect">
            <a:avLst/>
          </a:prstGeom>
          <a:ln>
            <a:noFill/>
          </a:ln>
        </p:spPr>
      </p:pic>
      <p:pic>
        <p:nvPicPr>
          <p:cNvPr id="37" name="Imagen 36">
            <a:extLst>
              <a:ext uri="{FF2B5EF4-FFF2-40B4-BE49-F238E27FC236}">
                <a16:creationId xmlns:a16="http://schemas.microsoft.com/office/drawing/2014/main" id="{F8B7C71B-6317-337C-933C-FB22241F7EC9}"/>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144810" y="3181153"/>
            <a:ext cx="387074" cy="318052"/>
          </a:xfrm>
          <a:prstGeom prst="rect">
            <a:avLst/>
          </a:prstGeom>
          <a:ln>
            <a:noFill/>
          </a:ln>
        </p:spPr>
      </p:pic>
      <p:pic>
        <p:nvPicPr>
          <p:cNvPr id="38" name="Imagen 37">
            <a:extLst>
              <a:ext uri="{FF2B5EF4-FFF2-40B4-BE49-F238E27FC236}">
                <a16:creationId xmlns:a16="http://schemas.microsoft.com/office/drawing/2014/main" id="{6224B9E1-A097-F6D8-6D4A-24F21534BA0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502768" y="3206348"/>
            <a:ext cx="387074" cy="280737"/>
          </a:xfrm>
          <a:prstGeom prst="rect">
            <a:avLst/>
          </a:prstGeom>
          <a:ln>
            <a:noFill/>
          </a:ln>
        </p:spPr>
      </p:pic>
      <p:pic>
        <p:nvPicPr>
          <p:cNvPr id="39" name="Imagen 38">
            <a:extLst>
              <a:ext uri="{FF2B5EF4-FFF2-40B4-BE49-F238E27FC236}">
                <a16:creationId xmlns:a16="http://schemas.microsoft.com/office/drawing/2014/main" id="{0CFA2FF7-368C-B284-1294-EE65711FB5E3}"/>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3751719" y="3623274"/>
            <a:ext cx="387074" cy="369862"/>
          </a:xfrm>
          <a:prstGeom prst="rect">
            <a:avLst/>
          </a:prstGeom>
          <a:ln>
            <a:noFill/>
          </a:ln>
        </p:spPr>
      </p:pic>
      <p:pic>
        <p:nvPicPr>
          <p:cNvPr id="40" name="Imagen 39">
            <a:extLst>
              <a:ext uri="{FF2B5EF4-FFF2-40B4-BE49-F238E27FC236}">
                <a16:creationId xmlns:a16="http://schemas.microsoft.com/office/drawing/2014/main" id="{D2C892EA-B793-00A3-F321-99FB42A69424}"/>
              </a:ext>
            </a:extLst>
          </p:cNvPr>
          <p:cNvPicPr>
            <a:picLocks noChangeAspect="1"/>
          </p:cNvPicPr>
          <p:nvPr/>
        </p:nvPicPr>
        <p:blipFill>
          <a:blip r:embed="rId10" cstate="email">
            <a:extLst>
              <a:ext uri="{28A0092B-C50C-407E-A947-70E740481C1C}">
                <a14:useLocalDpi xmlns:a14="http://schemas.microsoft.com/office/drawing/2010/main"/>
              </a:ext>
            </a:extLst>
          </a:blip>
          <a:srcRect l="-4253"/>
          <a:stretch>
            <a:fillRect/>
          </a:stretch>
        </p:blipFill>
        <p:spPr>
          <a:xfrm>
            <a:off x="4130451" y="3678574"/>
            <a:ext cx="387074" cy="268357"/>
          </a:xfrm>
          <a:prstGeom prst="rect">
            <a:avLst/>
          </a:prstGeom>
          <a:ln>
            <a:noFill/>
          </a:ln>
        </p:spPr>
      </p:pic>
      <p:pic>
        <p:nvPicPr>
          <p:cNvPr id="41" name="Imagen 40">
            <a:extLst>
              <a:ext uri="{FF2B5EF4-FFF2-40B4-BE49-F238E27FC236}">
                <a16:creationId xmlns:a16="http://schemas.microsoft.com/office/drawing/2014/main" id="{EC63F9A4-C67D-20B1-098A-DE58E7A53BB8}"/>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447173" y="3653726"/>
            <a:ext cx="387074" cy="318052"/>
          </a:xfrm>
          <a:prstGeom prst="rect">
            <a:avLst/>
          </a:prstGeom>
          <a:ln>
            <a:noFill/>
          </a:ln>
        </p:spPr>
      </p:pic>
      <p:pic>
        <p:nvPicPr>
          <p:cNvPr id="42" name="Imagen 41">
            <a:extLst>
              <a:ext uri="{FF2B5EF4-FFF2-40B4-BE49-F238E27FC236}">
                <a16:creationId xmlns:a16="http://schemas.microsoft.com/office/drawing/2014/main" id="{597A8D6C-E6FE-6CE2-FA83-53FB3A9452CB}"/>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4795751" y="3638817"/>
            <a:ext cx="387074" cy="347869"/>
          </a:xfrm>
          <a:prstGeom prst="rect">
            <a:avLst/>
          </a:prstGeom>
          <a:ln>
            <a:noFill/>
          </a:ln>
        </p:spPr>
      </p:pic>
      <p:pic>
        <p:nvPicPr>
          <p:cNvPr id="43" name="Imagen 42">
            <a:extLst>
              <a:ext uri="{FF2B5EF4-FFF2-40B4-BE49-F238E27FC236}">
                <a16:creationId xmlns:a16="http://schemas.microsoft.com/office/drawing/2014/main" id="{0601C9FE-DE12-C201-9FF7-6BC5825FF007}"/>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3757736" y="4084207"/>
            <a:ext cx="387074" cy="336884"/>
          </a:xfrm>
          <a:prstGeom prst="rect">
            <a:avLst/>
          </a:prstGeom>
        </p:spPr>
      </p:pic>
      <p:pic>
        <p:nvPicPr>
          <p:cNvPr id="44" name="Imagen 43">
            <a:extLst>
              <a:ext uri="{FF2B5EF4-FFF2-40B4-BE49-F238E27FC236}">
                <a16:creationId xmlns:a16="http://schemas.microsoft.com/office/drawing/2014/main" id="{DCF8FBC4-B235-E018-862B-E967A64FA65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141621" y="4139812"/>
            <a:ext cx="393452" cy="304610"/>
          </a:xfrm>
          <a:prstGeom prst="rect">
            <a:avLst/>
          </a:prstGeom>
          <a:ln>
            <a:noFill/>
          </a:ln>
        </p:spPr>
      </p:pic>
      <p:pic>
        <p:nvPicPr>
          <p:cNvPr id="45" name="Imagen 44">
            <a:extLst>
              <a:ext uri="{FF2B5EF4-FFF2-40B4-BE49-F238E27FC236}">
                <a16:creationId xmlns:a16="http://schemas.microsoft.com/office/drawing/2014/main" id="{098EDD72-D267-BD43-E9C1-6C9C1F77363C}"/>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4530459" y="4179567"/>
            <a:ext cx="387074" cy="198890"/>
          </a:xfrm>
          <a:prstGeom prst="rect">
            <a:avLst/>
          </a:prstGeom>
          <a:ln>
            <a:noFill/>
          </a:ln>
        </p:spPr>
      </p:pic>
      <p:pic>
        <p:nvPicPr>
          <p:cNvPr id="46" name="Imagen 45">
            <a:extLst>
              <a:ext uri="{FF2B5EF4-FFF2-40B4-BE49-F238E27FC236}">
                <a16:creationId xmlns:a16="http://schemas.microsoft.com/office/drawing/2014/main" id="{3EC30435-D0CF-7252-216A-23533228DF4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942268" y="4124151"/>
            <a:ext cx="381275" cy="288566"/>
          </a:xfrm>
          <a:prstGeom prst="rect">
            <a:avLst/>
          </a:prstGeom>
          <a:ln>
            <a:noFill/>
          </a:ln>
        </p:spPr>
      </p:pic>
      <p:pic>
        <p:nvPicPr>
          <p:cNvPr id="47" name="Imagen 46">
            <a:extLst>
              <a:ext uri="{FF2B5EF4-FFF2-40B4-BE49-F238E27FC236}">
                <a16:creationId xmlns:a16="http://schemas.microsoft.com/office/drawing/2014/main" id="{C4CD7DC5-F89B-8D97-60EE-6408BF3B751C}"/>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5302639" y="4111718"/>
            <a:ext cx="387074" cy="281861"/>
          </a:xfrm>
          <a:prstGeom prst="rect">
            <a:avLst/>
          </a:prstGeom>
          <a:ln>
            <a:noFill/>
          </a:ln>
        </p:spPr>
      </p:pic>
      <p:pic>
        <p:nvPicPr>
          <p:cNvPr id="48" name="Imagen 47">
            <a:extLst>
              <a:ext uri="{FF2B5EF4-FFF2-40B4-BE49-F238E27FC236}">
                <a16:creationId xmlns:a16="http://schemas.microsoft.com/office/drawing/2014/main" id="{A82016AD-3C95-9760-216C-CEBE8B2B3B30}"/>
              </a:ext>
            </a:extLst>
          </p:cNvPr>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3755579" y="4522637"/>
            <a:ext cx="324342" cy="323427"/>
          </a:xfrm>
          <a:prstGeom prst="rect">
            <a:avLst/>
          </a:prstGeom>
        </p:spPr>
      </p:pic>
      <p:pic>
        <p:nvPicPr>
          <p:cNvPr id="49" name="Imagen 48">
            <a:extLst>
              <a:ext uri="{FF2B5EF4-FFF2-40B4-BE49-F238E27FC236}">
                <a16:creationId xmlns:a16="http://schemas.microsoft.com/office/drawing/2014/main" id="{0742832E-BE2E-4747-EC43-9AF5BA52FCF8}"/>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4136468" y="4495442"/>
            <a:ext cx="387074" cy="347869"/>
          </a:xfrm>
          <a:prstGeom prst="rect">
            <a:avLst/>
          </a:prstGeom>
          <a:ln>
            <a:noFill/>
          </a:ln>
        </p:spPr>
      </p:pic>
      <p:pic>
        <p:nvPicPr>
          <p:cNvPr id="50" name="Imagen 49">
            <a:extLst>
              <a:ext uri="{FF2B5EF4-FFF2-40B4-BE49-F238E27FC236}">
                <a16:creationId xmlns:a16="http://schemas.microsoft.com/office/drawing/2014/main" id="{FD7CCD1D-3C7B-FEAC-F080-DFE9A9BA434B}"/>
              </a:ext>
            </a:extLst>
          </p:cNvPr>
          <p:cNvPicPr>
            <a:picLocks noChangeAspect="1"/>
          </p:cNvPicPr>
          <p:nvPr/>
        </p:nvPicPr>
        <p:blipFill>
          <a:blip r:embed="rId10" cstate="email">
            <a:extLst>
              <a:ext uri="{28A0092B-C50C-407E-A947-70E740481C1C}">
                <a14:useLocalDpi xmlns:a14="http://schemas.microsoft.com/office/drawing/2010/main"/>
              </a:ext>
            </a:extLst>
          </a:blip>
          <a:srcRect l="-4253"/>
          <a:stretch>
            <a:fillRect/>
          </a:stretch>
        </p:blipFill>
        <p:spPr>
          <a:xfrm>
            <a:off x="3724213" y="4976113"/>
            <a:ext cx="387074" cy="268357"/>
          </a:xfrm>
          <a:prstGeom prst="rect">
            <a:avLst/>
          </a:prstGeom>
          <a:ln>
            <a:noFill/>
          </a:ln>
        </p:spPr>
      </p:pic>
      <p:pic>
        <p:nvPicPr>
          <p:cNvPr id="51" name="Imagen 50">
            <a:extLst>
              <a:ext uri="{FF2B5EF4-FFF2-40B4-BE49-F238E27FC236}">
                <a16:creationId xmlns:a16="http://schemas.microsoft.com/office/drawing/2014/main" id="{20392E55-4021-1E8D-C64B-D8FE3CC02243}"/>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4029748" y="4992014"/>
            <a:ext cx="387074" cy="198890"/>
          </a:xfrm>
          <a:prstGeom prst="rect">
            <a:avLst/>
          </a:prstGeom>
          <a:ln>
            <a:noFill/>
          </a:ln>
        </p:spPr>
      </p:pic>
      <p:pic>
        <p:nvPicPr>
          <p:cNvPr id="52" name="Imagen 51">
            <a:extLst>
              <a:ext uri="{FF2B5EF4-FFF2-40B4-BE49-F238E27FC236}">
                <a16:creationId xmlns:a16="http://schemas.microsoft.com/office/drawing/2014/main" id="{7BAAE0D4-B39F-5828-C506-D19B0A03D405}"/>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4423591" y="4921719"/>
            <a:ext cx="387074" cy="281861"/>
          </a:xfrm>
          <a:prstGeom prst="rect">
            <a:avLst/>
          </a:prstGeom>
        </p:spPr>
      </p:pic>
      <p:pic>
        <p:nvPicPr>
          <p:cNvPr id="53" name="Imagen 52">
            <a:extLst>
              <a:ext uri="{FF2B5EF4-FFF2-40B4-BE49-F238E27FC236}">
                <a16:creationId xmlns:a16="http://schemas.microsoft.com/office/drawing/2014/main" id="{ED3CAC76-AFFA-3CC4-66FC-29CB40BB6447}"/>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4801768" y="4892357"/>
            <a:ext cx="387074" cy="336884"/>
          </a:xfrm>
          <a:prstGeom prst="rect">
            <a:avLst/>
          </a:prstGeom>
          <a:ln>
            <a:noFill/>
          </a:ln>
        </p:spPr>
      </p:pic>
      <p:grpSp>
        <p:nvGrpSpPr>
          <p:cNvPr id="5" name="Grupo 4">
            <a:extLst>
              <a:ext uri="{FF2B5EF4-FFF2-40B4-BE49-F238E27FC236}">
                <a16:creationId xmlns:a16="http://schemas.microsoft.com/office/drawing/2014/main" id="{37EBE45A-BF9B-8B22-CD92-2BA32D8AA232}"/>
              </a:ext>
            </a:extLst>
          </p:cNvPr>
          <p:cNvGrpSpPr/>
          <p:nvPr/>
        </p:nvGrpSpPr>
        <p:grpSpPr>
          <a:xfrm>
            <a:off x="9220240" y="2341774"/>
            <a:ext cx="2225263" cy="3178287"/>
            <a:chOff x="8474410" y="2357428"/>
            <a:chExt cx="2225263" cy="3178287"/>
          </a:xfrm>
        </p:grpSpPr>
        <p:pic>
          <p:nvPicPr>
            <p:cNvPr id="22" name="Imagen 21">
              <a:extLst>
                <a:ext uri="{FF2B5EF4-FFF2-40B4-BE49-F238E27FC236}">
                  <a16:creationId xmlns:a16="http://schemas.microsoft.com/office/drawing/2014/main" id="{D97972CC-8BB1-0418-8AC3-3D35BD4C88FF}"/>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8485169" y="4788598"/>
              <a:ext cx="387074" cy="336884"/>
            </a:xfrm>
            <a:prstGeom prst="rect">
              <a:avLst/>
            </a:prstGeom>
            <a:ln>
              <a:noFill/>
            </a:ln>
          </p:spPr>
        </p:pic>
        <p:pic>
          <p:nvPicPr>
            <p:cNvPr id="23" name="Imagen 22">
              <a:extLst>
                <a:ext uri="{FF2B5EF4-FFF2-40B4-BE49-F238E27FC236}">
                  <a16:creationId xmlns:a16="http://schemas.microsoft.com/office/drawing/2014/main" id="{BE1F6285-F8BB-7E6C-2021-455960E61DF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872243" y="4820872"/>
              <a:ext cx="393452" cy="304610"/>
            </a:xfrm>
            <a:prstGeom prst="rect">
              <a:avLst/>
            </a:prstGeom>
            <a:ln>
              <a:noFill/>
            </a:ln>
          </p:spPr>
        </p:pic>
        <p:pic>
          <p:nvPicPr>
            <p:cNvPr id="24" name="Imagen 23">
              <a:extLst>
                <a:ext uri="{FF2B5EF4-FFF2-40B4-BE49-F238E27FC236}">
                  <a16:creationId xmlns:a16="http://schemas.microsoft.com/office/drawing/2014/main" id="{04539EC7-3CAC-4745-45A4-4B4E65894D1D}"/>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9308921" y="4814151"/>
              <a:ext cx="387074" cy="318052"/>
            </a:xfrm>
            <a:prstGeom prst="rect">
              <a:avLst/>
            </a:prstGeom>
            <a:ln>
              <a:noFill/>
            </a:ln>
          </p:spPr>
        </p:pic>
        <p:pic>
          <p:nvPicPr>
            <p:cNvPr id="25" name="Imagen 24">
              <a:extLst>
                <a:ext uri="{FF2B5EF4-FFF2-40B4-BE49-F238E27FC236}">
                  <a16:creationId xmlns:a16="http://schemas.microsoft.com/office/drawing/2014/main" id="{C1653A7E-D08E-93F8-D8CA-FB2E4812D6B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628598" y="4807429"/>
              <a:ext cx="387074" cy="318053"/>
            </a:xfrm>
            <a:prstGeom prst="rect">
              <a:avLst/>
            </a:prstGeom>
            <a:ln>
              <a:noFill/>
            </a:ln>
          </p:spPr>
        </p:pic>
        <p:pic>
          <p:nvPicPr>
            <p:cNvPr id="26" name="Imagen 25">
              <a:extLst>
                <a:ext uri="{FF2B5EF4-FFF2-40B4-BE49-F238E27FC236}">
                  <a16:creationId xmlns:a16="http://schemas.microsoft.com/office/drawing/2014/main" id="{C9DF1AE1-2D0F-9F1A-C06B-258517328C89}"/>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10015672" y="4788598"/>
              <a:ext cx="387074" cy="347869"/>
            </a:xfrm>
            <a:prstGeom prst="rect">
              <a:avLst/>
            </a:prstGeom>
            <a:ln>
              <a:noFill/>
            </a:ln>
          </p:spPr>
        </p:pic>
        <p:pic>
          <p:nvPicPr>
            <p:cNvPr id="54" name="Imagen 53">
              <a:extLst>
                <a:ext uri="{FF2B5EF4-FFF2-40B4-BE49-F238E27FC236}">
                  <a16:creationId xmlns:a16="http://schemas.microsoft.com/office/drawing/2014/main" id="{AC0D5149-54CE-FCC8-F17A-0BD2FA29212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474410" y="2402515"/>
              <a:ext cx="393452" cy="304610"/>
            </a:xfrm>
            <a:prstGeom prst="rect">
              <a:avLst/>
            </a:prstGeom>
            <a:ln>
              <a:noFill/>
            </a:ln>
          </p:spPr>
        </p:pic>
        <p:pic>
          <p:nvPicPr>
            <p:cNvPr id="55" name="Imagen 54">
              <a:extLst>
                <a:ext uri="{FF2B5EF4-FFF2-40B4-BE49-F238E27FC236}">
                  <a16:creationId xmlns:a16="http://schemas.microsoft.com/office/drawing/2014/main" id="{23D653EE-F5FD-0FD1-4B34-5E31826BCB21}"/>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8840074" y="2357428"/>
              <a:ext cx="387074" cy="369862"/>
            </a:xfrm>
            <a:prstGeom prst="rect">
              <a:avLst/>
            </a:prstGeom>
            <a:ln>
              <a:noFill/>
            </a:ln>
          </p:spPr>
        </p:pic>
        <p:pic>
          <p:nvPicPr>
            <p:cNvPr id="56" name="Imagen 55">
              <a:extLst>
                <a:ext uri="{FF2B5EF4-FFF2-40B4-BE49-F238E27FC236}">
                  <a16:creationId xmlns:a16="http://schemas.microsoft.com/office/drawing/2014/main" id="{4DCC8880-387E-8353-4FB7-DAD5F240EB77}"/>
                </a:ext>
              </a:extLst>
            </p:cNvPr>
            <p:cNvPicPr>
              <a:picLocks noChangeAspect="1"/>
            </p:cNvPicPr>
            <p:nvPr/>
          </p:nvPicPr>
          <p:blipFill>
            <a:blip r:embed="rId10" cstate="email">
              <a:extLst>
                <a:ext uri="{28A0092B-C50C-407E-A947-70E740481C1C}">
                  <a14:useLocalDpi xmlns:a14="http://schemas.microsoft.com/office/drawing/2010/main"/>
                </a:ext>
              </a:extLst>
            </a:blip>
            <a:srcRect l="-4253"/>
            <a:stretch>
              <a:fillRect/>
            </a:stretch>
          </p:blipFill>
          <p:spPr>
            <a:xfrm>
              <a:off x="9255263" y="2423200"/>
              <a:ext cx="387074" cy="268357"/>
            </a:xfrm>
            <a:prstGeom prst="rect">
              <a:avLst/>
            </a:prstGeom>
            <a:ln>
              <a:noFill/>
            </a:ln>
          </p:spPr>
        </p:pic>
        <p:pic>
          <p:nvPicPr>
            <p:cNvPr id="57" name="Imagen 56">
              <a:extLst>
                <a:ext uri="{FF2B5EF4-FFF2-40B4-BE49-F238E27FC236}">
                  <a16:creationId xmlns:a16="http://schemas.microsoft.com/office/drawing/2014/main" id="{BF1BD5FD-02F4-38AE-B62F-54A636296F04}"/>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9623599" y="2391356"/>
              <a:ext cx="387074" cy="318052"/>
            </a:xfrm>
            <a:prstGeom prst="rect">
              <a:avLst/>
            </a:prstGeom>
            <a:ln>
              <a:noFill/>
            </a:ln>
          </p:spPr>
        </p:pic>
        <p:pic>
          <p:nvPicPr>
            <p:cNvPr id="58" name="Imagen 57">
              <a:extLst>
                <a:ext uri="{FF2B5EF4-FFF2-40B4-BE49-F238E27FC236}">
                  <a16:creationId xmlns:a16="http://schemas.microsoft.com/office/drawing/2014/main" id="{E9AEEE99-E09A-2BBF-7CBC-787051FF035D}"/>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9991935" y="2373917"/>
              <a:ext cx="387074" cy="336884"/>
            </a:xfrm>
            <a:prstGeom prst="rect">
              <a:avLst/>
            </a:prstGeom>
            <a:ln>
              <a:noFill/>
            </a:ln>
          </p:spPr>
        </p:pic>
        <p:pic>
          <p:nvPicPr>
            <p:cNvPr id="59" name="Imagen 58">
              <a:extLst>
                <a:ext uri="{FF2B5EF4-FFF2-40B4-BE49-F238E27FC236}">
                  <a16:creationId xmlns:a16="http://schemas.microsoft.com/office/drawing/2014/main" id="{BA05EE60-04EB-3AB0-65EE-B4E73EABA1CE}"/>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8474410" y="2829324"/>
              <a:ext cx="387074" cy="198890"/>
            </a:xfrm>
            <a:prstGeom prst="rect">
              <a:avLst/>
            </a:prstGeom>
            <a:ln>
              <a:noFill/>
            </a:ln>
          </p:spPr>
        </p:pic>
        <p:pic>
          <p:nvPicPr>
            <p:cNvPr id="60" name="Imagen 59">
              <a:extLst>
                <a:ext uri="{FF2B5EF4-FFF2-40B4-BE49-F238E27FC236}">
                  <a16:creationId xmlns:a16="http://schemas.microsoft.com/office/drawing/2014/main" id="{F38EFA6E-4681-951B-3FD3-7EA93E9FE75E}"/>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8870319" y="2791096"/>
              <a:ext cx="387074" cy="318052"/>
            </a:xfrm>
            <a:prstGeom prst="rect">
              <a:avLst/>
            </a:prstGeom>
            <a:ln>
              <a:noFill/>
            </a:ln>
          </p:spPr>
        </p:pic>
        <p:pic>
          <p:nvPicPr>
            <p:cNvPr id="61" name="Imagen 60">
              <a:extLst>
                <a:ext uri="{FF2B5EF4-FFF2-40B4-BE49-F238E27FC236}">
                  <a16:creationId xmlns:a16="http://schemas.microsoft.com/office/drawing/2014/main" id="{60F7CDCA-B07D-8913-99B3-74F38A8FD3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242324" y="2801776"/>
              <a:ext cx="381275" cy="288566"/>
            </a:xfrm>
            <a:prstGeom prst="rect">
              <a:avLst/>
            </a:prstGeom>
            <a:ln>
              <a:noFill/>
            </a:ln>
          </p:spPr>
        </p:pic>
        <p:pic>
          <p:nvPicPr>
            <p:cNvPr id="62" name="Imagen 61">
              <a:extLst>
                <a:ext uri="{FF2B5EF4-FFF2-40B4-BE49-F238E27FC236}">
                  <a16:creationId xmlns:a16="http://schemas.microsoft.com/office/drawing/2014/main" id="{F25C0E14-8F06-20AC-BCE9-99EB37FD666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604861" y="2787032"/>
              <a:ext cx="387074" cy="318053"/>
            </a:xfrm>
            <a:prstGeom prst="rect">
              <a:avLst/>
            </a:prstGeom>
            <a:ln>
              <a:noFill/>
            </a:ln>
          </p:spPr>
        </p:pic>
        <p:pic>
          <p:nvPicPr>
            <p:cNvPr id="63" name="Imagen 62">
              <a:extLst>
                <a:ext uri="{FF2B5EF4-FFF2-40B4-BE49-F238E27FC236}">
                  <a16:creationId xmlns:a16="http://schemas.microsoft.com/office/drawing/2014/main" id="{176BDC4E-0299-1DBC-AD66-C705A074D0D6}"/>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991935" y="2754217"/>
              <a:ext cx="260731" cy="360947"/>
            </a:xfrm>
            <a:prstGeom prst="rect">
              <a:avLst/>
            </a:prstGeom>
            <a:ln>
              <a:noFill/>
            </a:ln>
          </p:spPr>
        </p:pic>
        <p:pic>
          <p:nvPicPr>
            <p:cNvPr id="640" name="Imagen 639">
              <a:extLst>
                <a:ext uri="{FF2B5EF4-FFF2-40B4-BE49-F238E27FC236}">
                  <a16:creationId xmlns:a16="http://schemas.microsoft.com/office/drawing/2014/main" id="{549AB0E3-6932-27D7-89B8-824E72B7303D}"/>
                </a:ext>
              </a:extLst>
            </p:cNvPr>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a:xfrm>
              <a:off x="8510627" y="3204889"/>
              <a:ext cx="387074" cy="272716"/>
            </a:xfrm>
            <a:prstGeom prst="rect">
              <a:avLst/>
            </a:prstGeom>
            <a:ln>
              <a:noFill/>
            </a:ln>
          </p:spPr>
        </p:pic>
        <p:pic>
          <p:nvPicPr>
            <p:cNvPr id="641" name="Imagen 640">
              <a:extLst>
                <a:ext uri="{FF2B5EF4-FFF2-40B4-BE49-F238E27FC236}">
                  <a16:creationId xmlns:a16="http://schemas.microsoft.com/office/drawing/2014/main" id="{3FBACADC-01EA-E0EC-A80B-2A54B0CB38F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884420" y="3214937"/>
              <a:ext cx="381275" cy="288566"/>
            </a:xfrm>
            <a:prstGeom prst="rect">
              <a:avLst/>
            </a:prstGeom>
            <a:ln>
              <a:noFill/>
            </a:ln>
          </p:spPr>
        </p:pic>
        <p:pic>
          <p:nvPicPr>
            <p:cNvPr id="642" name="Imagen 641">
              <a:extLst>
                <a:ext uri="{FF2B5EF4-FFF2-40B4-BE49-F238E27FC236}">
                  <a16:creationId xmlns:a16="http://schemas.microsoft.com/office/drawing/2014/main" id="{78B7DA48-0DD7-07B9-1DF2-098A3E19DBE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227148" y="3195549"/>
              <a:ext cx="393452" cy="304610"/>
            </a:xfrm>
            <a:prstGeom prst="rect">
              <a:avLst/>
            </a:prstGeom>
            <a:ln>
              <a:noFill/>
            </a:ln>
          </p:spPr>
        </p:pic>
        <p:pic>
          <p:nvPicPr>
            <p:cNvPr id="643" name="Imagen 642">
              <a:extLst>
                <a:ext uri="{FF2B5EF4-FFF2-40B4-BE49-F238E27FC236}">
                  <a16:creationId xmlns:a16="http://schemas.microsoft.com/office/drawing/2014/main" id="{8716B3F1-21FB-C781-A835-572889DAB634}"/>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9639488" y="3183001"/>
              <a:ext cx="387074" cy="318052"/>
            </a:xfrm>
            <a:prstGeom prst="rect">
              <a:avLst/>
            </a:prstGeom>
            <a:ln>
              <a:noFill/>
            </a:ln>
          </p:spPr>
        </p:pic>
        <p:pic>
          <p:nvPicPr>
            <p:cNvPr id="644" name="Imagen 643">
              <a:extLst>
                <a:ext uri="{FF2B5EF4-FFF2-40B4-BE49-F238E27FC236}">
                  <a16:creationId xmlns:a16="http://schemas.microsoft.com/office/drawing/2014/main" id="{4DF1E3E8-F616-F114-9BA0-D8EBB7E99EED}"/>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9961269" y="3283222"/>
              <a:ext cx="387074" cy="198890"/>
            </a:xfrm>
            <a:prstGeom prst="rect">
              <a:avLst/>
            </a:prstGeom>
            <a:ln>
              <a:noFill/>
            </a:ln>
          </p:spPr>
        </p:pic>
        <p:pic>
          <p:nvPicPr>
            <p:cNvPr id="645" name="Imagen 644">
              <a:extLst>
                <a:ext uri="{FF2B5EF4-FFF2-40B4-BE49-F238E27FC236}">
                  <a16:creationId xmlns:a16="http://schemas.microsoft.com/office/drawing/2014/main" id="{6F789EE7-D489-20A0-866F-BFBECC6BC63D}"/>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8510627" y="3589405"/>
              <a:ext cx="387074" cy="336884"/>
            </a:xfrm>
            <a:prstGeom prst="rect">
              <a:avLst/>
            </a:prstGeom>
            <a:ln>
              <a:noFill/>
            </a:ln>
          </p:spPr>
        </p:pic>
        <p:pic>
          <p:nvPicPr>
            <p:cNvPr id="646" name="Imagen 645">
              <a:extLst>
                <a:ext uri="{FF2B5EF4-FFF2-40B4-BE49-F238E27FC236}">
                  <a16:creationId xmlns:a16="http://schemas.microsoft.com/office/drawing/2014/main" id="{CC9FE201-AE18-BD16-7C55-123B0CA5394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926379" y="3610198"/>
              <a:ext cx="387074" cy="318053"/>
            </a:xfrm>
            <a:prstGeom prst="rect">
              <a:avLst/>
            </a:prstGeom>
            <a:ln>
              <a:noFill/>
            </a:ln>
          </p:spPr>
        </p:pic>
        <p:pic>
          <p:nvPicPr>
            <p:cNvPr id="647" name="Imagen 646">
              <a:extLst>
                <a:ext uri="{FF2B5EF4-FFF2-40B4-BE49-F238E27FC236}">
                  <a16:creationId xmlns:a16="http://schemas.microsoft.com/office/drawing/2014/main" id="{2E0188F4-D8FD-92C2-D42A-3C3ED0290E11}"/>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9308921" y="3585578"/>
              <a:ext cx="387074" cy="347869"/>
            </a:xfrm>
            <a:prstGeom prst="rect">
              <a:avLst/>
            </a:prstGeom>
            <a:ln>
              <a:noFill/>
            </a:ln>
          </p:spPr>
        </p:pic>
        <p:pic>
          <p:nvPicPr>
            <p:cNvPr id="648" name="Imagen 647">
              <a:extLst>
                <a:ext uri="{FF2B5EF4-FFF2-40B4-BE49-F238E27FC236}">
                  <a16:creationId xmlns:a16="http://schemas.microsoft.com/office/drawing/2014/main" id="{B5A3E604-EE28-AC77-CC9C-A86DA991FC33}"/>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628598" y="3577799"/>
              <a:ext cx="260731" cy="360947"/>
            </a:xfrm>
            <a:prstGeom prst="rect">
              <a:avLst/>
            </a:prstGeom>
            <a:ln>
              <a:noFill/>
            </a:ln>
          </p:spPr>
        </p:pic>
        <p:pic>
          <p:nvPicPr>
            <p:cNvPr id="649" name="Imagen 648">
              <a:extLst>
                <a:ext uri="{FF2B5EF4-FFF2-40B4-BE49-F238E27FC236}">
                  <a16:creationId xmlns:a16="http://schemas.microsoft.com/office/drawing/2014/main" id="{1BEB88DE-69B9-5E8A-2775-69FB474DCDFF}"/>
                </a:ext>
              </a:extLst>
            </p:cNvPr>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a:xfrm>
              <a:off x="9925054" y="3589417"/>
              <a:ext cx="354148" cy="334405"/>
            </a:xfrm>
            <a:prstGeom prst="rect">
              <a:avLst/>
            </a:prstGeom>
            <a:ln>
              <a:noFill/>
            </a:ln>
          </p:spPr>
        </p:pic>
        <p:pic>
          <p:nvPicPr>
            <p:cNvPr id="650" name="Imagen 649">
              <a:extLst>
                <a:ext uri="{FF2B5EF4-FFF2-40B4-BE49-F238E27FC236}">
                  <a16:creationId xmlns:a16="http://schemas.microsoft.com/office/drawing/2014/main" id="{626A08D1-B112-A87C-6A77-741EEED769FF}"/>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8510627" y="4075245"/>
              <a:ext cx="387074" cy="198890"/>
            </a:xfrm>
            <a:prstGeom prst="rect">
              <a:avLst/>
            </a:prstGeom>
            <a:ln>
              <a:noFill/>
            </a:ln>
          </p:spPr>
        </p:pic>
        <p:pic>
          <p:nvPicPr>
            <p:cNvPr id="651" name="Imagen 650">
              <a:extLst>
                <a:ext uri="{FF2B5EF4-FFF2-40B4-BE49-F238E27FC236}">
                  <a16:creationId xmlns:a16="http://schemas.microsoft.com/office/drawing/2014/main" id="{5143966D-8C48-8004-4409-7FC6C0A8F0A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931309" y="3996440"/>
              <a:ext cx="387074" cy="318053"/>
            </a:xfrm>
            <a:prstGeom prst="rect">
              <a:avLst/>
            </a:prstGeom>
            <a:ln>
              <a:noFill/>
            </a:ln>
          </p:spPr>
        </p:pic>
        <p:pic>
          <p:nvPicPr>
            <p:cNvPr id="652" name="Imagen 651">
              <a:extLst>
                <a:ext uri="{FF2B5EF4-FFF2-40B4-BE49-F238E27FC236}">
                  <a16:creationId xmlns:a16="http://schemas.microsoft.com/office/drawing/2014/main" id="{A2D0F9A9-928C-2D8A-2B0E-8A093F0F8231}"/>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9344443" y="4009196"/>
              <a:ext cx="387074" cy="318052"/>
            </a:xfrm>
            <a:prstGeom prst="rect">
              <a:avLst/>
            </a:prstGeom>
            <a:ln>
              <a:noFill/>
            </a:ln>
          </p:spPr>
        </p:pic>
        <p:pic>
          <p:nvPicPr>
            <p:cNvPr id="653" name="Imagen 652">
              <a:extLst>
                <a:ext uri="{FF2B5EF4-FFF2-40B4-BE49-F238E27FC236}">
                  <a16:creationId xmlns:a16="http://schemas.microsoft.com/office/drawing/2014/main" id="{67DF85E6-0770-C14F-E0BA-02661EF4284B}"/>
                </a:ext>
              </a:extLst>
            </p:cNvPr>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a:xfrm>
              <a:off x="9726903" y="4037509"/>
              <a:ext cx="280738" cy="248653"/>
            </a:xfrm>
            <a:prstGeom prst="rect">
              <a:avLst/>
            </a:prstGeom>
            <a:ln>
              <a:noFill/>
            </a:ln>
          </p:spPr>
        </p:pic>
        <p:pic>
          <p:nvPicPr>
            <p:cNvPr id="654" name="Imagen 653">
              <a:extLst>
                <a:ext uri="{FF2B5EF4-FFF2-40B4-BE49-F238E27FC236}">
                  <a16:creationId xmlns:a16="http://schemas.microsoft.com/office/drawing/2014/main" id="{CFDB290D-CD9A-21DD-C754-16F1D1C4C4EF}"/>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10007641" y="3994089"/>
              <a:ext cx="387074" cy="336884"/>
            </a:xfrm>
            <a:prstGeom prst="rect">
              <a:avLst/>
            </a:prstGeom>
            <a:ln>
              <a:noFill/>
            </a:ln>
          </p:spPr>
        </p:pic>
        <p:pic>
          <p:nvPicPr>
            <p:cNvPr id="657" name="Imagen 656">
              <a:extLst>
                <a:ext uri="{FF2B5EF4-FFF2-40B4-BE49-F238E27FC236}">
                  <a16:creationId xmlns:a16="http://schemas.microsoft.com/office/drawing/2014/main" id="{F1C7D061-72D5-4211-91F2-91E495DBBD11}"/>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8510627" y="4459097"/>
              <a:ext cx="387074" cy="198890"/>
            </a:xfrm>
            <a:prstGeom prst="rect">
              <a:avLst/>
            </a:prstGeom>
            <a:ln>
              <a:noFill/>
            </a:ln>
          </p:spPr>
        </p:pic>
        <p:pic>
          <p:nvPicPr>
            <p:cNvPr id="658" name="Imagen 657">
              <a:extLst>
                <a:ext uri="{FF2B5EF4-FFF2-40B4-BE49-F238E27FC236}">
                  <a16:creationId xmlns:a16="http://schemas.microsoft.com/office/drawing/2014/main" id="{96FF7B00-8E0E-0B5C-79E7-0D3923747FD8}"/>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8936165" y="4395700"/>
              <a:ext cx="387074" cy="318052"/>
            </a:xfrm>
            <a:prstGeom prst="rect">
              <a:avLst/>
            </a:prstGeom>
            <a:ln>
              <a:noFill/>
            </a:ln>
          </p:spPr>
        </p:pic>
        <p:pic>
          <p:nvPicPr>
            <p:cNvPr id="659" name="Imagen 658">
              <a:extLst>
                <a:ext uri="{FF2B5EF4-FFF2-40B4-BE49-F238E27FC236}">
                  <a16:creationId xmlns:a16="http://schemas.microsoft.com/office/drawing/2014/main" id="{F919570D-9E35-82B9-CE24-FCE4F4482D6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08921" y="4424918"/>
              <a:ext cx="381275" cy="288566"/>
            </a:xfrm>
            <a:prstGeom prst="rect">
              <a:avLst/>
            </a:prstGeom>
            <a:ln>
              <a:noFill/>
            </a:ln>
          </p:spPr>
        </p:pic>
        <p:pic>
          <p:nvPicPr>
            <p:cNvPr id="660" name="Imagen 659">
              <a:extLst>
                <a:ext uri="{FF2B5EF4-FFF2-40B4-BE49-F238E27FC236}">
                  <a16:creationId xmlns:a16="http://schemas.microsoft.com/office/drawing/2014/main" id="{C83E74A7-3B82-CA6B-754D-4612708520E4}"/>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639488" y="4402997"/>
              <a:ext cx="387074" cy="318053"/>
            </a:xfrm>
            <a:prstGeom prst="rect">
              <a:avLst/>
            </a:prstGeom>
            <a:ln>
              <a:noFill/>
            </a:ln>
          </p:spPr>
        </p:pic>
        <p:pic>
          <p:nvPicPr>
            <p:cNvPr id="661" name="Imagen 660">
              <a:extLst>
                <a:ext uri="{FF2B5EF4-FFF2-40B4-BE49-F238E27FC236}">
                  <a16:creationId xmlns:a16="http://schemas.microsoft.com/office/drawing/2014/main" id="{22370BF6-24DD-AE57-33E2-412F4D924039}"/>
                </a:ext>
              </a:extLst>
            </p:cNvPr>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a:xfrm>
              <a:off x="10017222" y="4443012"/>
              <a:ext cx="280738" cy="248653"/>
            </a:xfrm>
            <a:prstGeom prst="rect">
              <a:avLst/>
            </a:prstGeom>
            <a:ln>
              <a:noFill/>
            </a:ln>
          </p:spPr>
        </p:pic>
        <p:pic>
          <p:nvPicPr>
            <p:cNvPr id="662" name="Imagen 661">
              <a:extLst>
                <a:ext uri="{FF2B5EF4-FFF2-40B4-BE49-F238E27FC236}">
                  <a16:creationId xmlns:a16="http://schemas.microsoft.com/office/drawing/2014/main" id="{4255C8CF-D6C4-9D7B-FD96-37A2B6B97D9E}"/>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8490149" y="5258903"/>
              <a:ext cx="387074" cy="198890"/>
            </a:xfrm>
            <a:prstGeom prst="rect">
              <a:avLst/>
            </a:prstGeom>
            <a:ln>
              <a:noFill/>
            </a:ln>
          </p:spPr>
        </p:pic>
        <p:pic>
          <p:nvPicPr>
            <p:cNvPr id="663" name="Imagen 662">
              <a:extLst>
                <a:ext uri="{FF2B5EF4-FFF2-40B4-BE49-F238E27FC236}">
                  <a16:creationId xmlns:a16="http://schemas.microsoft.com/office/drawing/2014/main" id="{81156C1B-CB20-FD70-78F5-C2261AE7D9C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8918021" y="5207114"/>
              <a:ext cx="387074" cy="318052"/>
            </a:xfrm>
            <a:prstGeom prst="rect">
              <a:avLst/>
            </a:prstGeom>
            <a:ln>
              <a:noFill/>
            </a:ln>
          </p:spPr>
        </p:pic>
        <p:pic>
          <p:nvPicPr>
            <p:cNvPr id="664" name="Imagen 663">
              <a:extLst>
                <a:ext uri="{FF2B5EF4-FFF2-40B4-BE49-F238E27FC236}">
                  <a16:creationId xmlns:a16="http://schemas.microsoft.com/office/drawing/2014/main" id="{3C2DC77C-B0FC-F5FF-BC6B-7E15E5D134B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211409" y="5219869"/>
              <a:ext cx="393452" cy="304610"/>
            </a:xfrm>
            <a:prstGeom prst="rect">
              <a:avLst/>
            </a:prstGeom>
            <a:ln>
              <a:noFill/>
            </a:ln>
          </p:spPr>
        </p:pic>
        <p:pic>
          <p:nvPicPr>
            <p:cNvPr id="665" name="Imagen 664">
              <a:extLst>
                <a:ext uri="{FF2B5EF4-FFF2-40B4-BE49-F238E27FC236}">
                  <a16:creationId xmlns:a16="http://schemas.microsoft.com/office/drawing/2014/main" id="{89291ADD-8499-4063-14E1-B709F870AA6B}"/>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9604861" y="5187846"/>
              <a:ext cx="387074" cy="347869"/>
            </a:xfrm>
            <a:prstGeom prst="rect">
              <a:avLst/>
            </a:prstGeom>
            <a:ln>
              <a:noFill/>
            </a:ln>
          </p:spPr>
        </p:pic>
        <p:pic>
          <p:nvPicPr>
            <p:cNvPr id="666" name="Imagen 665">
              <a:extLst>
                <a:ext uri="{FF2B5EF4-FFF2-40B4-BE49-F238E27FC236}">
                  <a16:creationId xmlns:a16="http://schemas.microsoft.com/office/drawing/2014/main" id="{AB7B2007-4ED7-D811-9C38-34CC054CFCBD}"/>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9908591" y="5192490"/>
              <a:ext cx="387074" cy="336884"/>
            </a:xfrm>
            <a:prstGeom prst="rect">
              <a:avLst/>
            </a:prstGeom>
            <a:ln>
              <a:noFill/>
            </a:ln>
          </p:spPr>
        </p:pic>
        <p:pic>
          <p:nvPicPr>
            <p:cNvPr id="667" name="Imagen 666">
              <a:extLst>
                <a:ext uri="{FF2B5EF4-FFF2-40B4-BE49-F238E27FC236}">
                  <a16:creationId xmlns:a16="http://schemas.microsoft.com/office/drawing/2014/main" id="{B453EFBF-0FE9-CAB5-B04C-DBE128A5450B}"/>
                </a:ext>
              </a:extLst>
            </p:cNvPr>
            <p:cNvPicPr>
              <a:picLocks noChangeAspect="1"/>
            </p:cNvPicPr>
            <p:nvPr/>
          </p:nvPicPr>
          <p:blipFill>
            <a:blip r:embed="rId10" cstate="email">
              <a:extLst>
                <a:ext uri="{28A0092B-C50C-407E-A947-70E740481C1C}">
                  <a14:useLocalDpi xmlns:a14="http://schemas.microsoft.com/office/drawing/2010/main"/>
                </a:ext>
              </a:extLst>
            </a:blip>
            <a:srcRect l="-4253"/>
            <a:stretch>
              <a:fillRect/>
            </a:stretch>
          </p:blipFill>
          <p:spPr>
            <a:xfrm>
              <a:off x="10315422" y="5260889"/>
              <a:ext cx="384251" cy="266400"/>
            </a:xfrm>
            <a:prstGeom prst="rect">
              <a:avLst/>
            </a:prstGeom>
            <a:ln>
              <a:noFill/>
            </a:ln>
          </p:spPr>
        </p:pic>
      </p:grpSp>
      <p:sp>
        <p:nvSpPr>
          <p:cNvPr id="7" name="Google Shape;223;p4">
            <a:extLst>
              <a:ext uri="{FF2B5EF4-FFF2-40B4-BE49-F238E27FC236}">
                <a16:creationId xmlns:a16="http://schemas.microsoft.com/office/drawing/2014/main" id="{15A1DD45-55B9-290A-ED16-195CCD366845}"/>
              </a:ext>
            </a:extLst>
          </p:cNvPr>
          <p:cNvSpPr txBox="1"/>
          <p:nvPr/>
        </p:nvSpPr>
        <p:spPr>
          <a:xfrm>
            <a:off x="508590" y="307879"/>
            <a:ext cx="8093923" cy="1126422"/>
          </a:xfrm>
          <a:prstGeom prst="rect">
            <a:avLst/>
          </a:prstGeom>
          <a:noFill/>
          <a:ln>
            <a:noFill/>
          </a:ln>
        </p:spPr>
        <p:txBody>
          <a:bodyPr spcFirstLastPara="1" wrap="square" lIns="91425" tIns="45700" rIns="91425" bIns="45700" anchor="t" anchorCtr="0">
            <a:spAutoFit/>
          </a:bodyPr>
          <a:lstStyle/>
          <a:p>
            <a:pPr>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Strategic Poles and </a:t>
            </a:r>
          </a:p>
          <a:p>
            <a:pPr>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Key Industries for Growth</a:t>
            </a:r>
          </a:p>
        </p:txBody>
      </p:sp>
    </p:spTree>
    <p:extLst>
      <p:ext uri="{BB962C8B-B14F-4D97-AF65-F5344CB8AC3E}">
        <p14:creationId xmlns:p14="http://schemas.microsoft.com/office/powerpoint/2010/main" val="3032193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9">
          <a:extLst>
            <a:ext uri="{FF2B5EF4-FFF2-40B4-BE49-F238E27FC236}">
              <a16:creationId xmlns:a16="http://schemas.microsoft.com/office/drawing/2014/main" id="{C8F858B2-78C9-463A-5DE3-BE0295DA947D}"/>
            </a:ext>
          </a:extLst>
        </p:cNvPr>
        <p:cNvGrpSpPr/>
        <p:nvPr/>
      </p:nvGrpSpPr>
      <p:grpSpPr>
        <a:xfrm>
          <a:off x="0" y="0"/>
          <a:ext cx="0" cy="0"/>
          <a:chOff x="0" y="0"/>
          <a:chExt cx="0" cy="0"/>
        </a:xfrm>
      </p:grpSpPr>
      <p:sp>
        <p:nvSpPr>
          <p:cNvPr id="701" name="Google Shape;701;p34">
            <a:extLst>
              <a:ext uri="{FF2B5EF4-FFF2-40B4-BE49-F238E27FC236}">
                <a16:creationId xmlns:a16="http://schemas.microsoft.com/office/drawing/2014/main" id="{A07C6C1B-CFCF-B280-5CD3-031CB19D6F76}"/>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38</a:t>
            </a:fld>
            <a:endParaRPr lang="en-US" noProof="0" dirty="0"/>
          </a:p>
        </p:txBody>
      </p:sp>
      <p:sp>
        <p:nvSpPr>
          <p:cNvPr id="702" name="Google Shape;702;p34">
            <a:extLst>
              <a:ext uri="{FF2B5EF4-FFF2-40B4-BE49-F238E27FC236}">
                <a16:creationId xmlns:a16="http://schemas.microsoft.com/office/drawing/2014/main" id="{2FC52C06-ECDA-152E-C14E-FA3A58C86E0C}"/>
              </a:ext>
            </a:extLst>
          </p:cNvPr>
          <p:cNvSpPr txBox="1"/>
          <p:nvPr/>
        </p:nvSpPr>
        <p:spPr>
          <a:xfrm>
            <a:off x="437983" y="1883196"/>
            <a:ext cx="4134016" cy="1692731"/>
          </a:xfrm>
          <a:prstGeom prst="rect">
            <a:avLst/>
          </a:prstGeom>
          <a:noFill/>
          <a:ln>
            <a:noFill/>
          </a:ln>
        </p:spPr>
        <p:txBody>
          <a:bodyPr spcFirstLastPara="1" wrap="square" lIns="91425" tIns="45700" rIns="91425" bIns="45700" anchor="t" anchorCtr="0">
            <a:spAutoFit/>
          </a:bodyPr>
          <a:lstStyle/>
          <a:p>
            <a:pPr lvl="0">
              <a:buClr>
                <a:schemeClr val="dk1"/>
              </a:buClr>
              <a:buSzPts val="1600"/>
            </a:pPr>
            <a:r>
              <a:rPr lang="en-US" sz="4800" b="1" noProof="0" dirty="0">
                <a:solidFill>
                  <a:srgbClr val="366B5F"/>
                </a:solidFill>
                <a:latin typeface="Noto Sans" panose="020B0502040504020204" pitchFamily="34" charset="0"/>
                <a:ea typeface="Noto Sans" panose="020B0502040504020204" pitchFamily="34" charset="0"/>
                <a:cs typeface="Noto Sans" panose="020B0502040504020204" pitchFamily="34" charset="0"/>
              </a:rPr>
              <a:t>103</a:t>
            </a:r>
            <a:r>
              <a:rPr lang="en-US" sz="4800" noProof="0" dirty="0">
                <a:latin typeface="Noto Sans" panose="020B0502040504020204" pitchFamily="34" charset="0"/>
                <a:ea typeface="Noto Sans" panose="020B0502040504020204" pitchFamily="34" charset="0"/>
                <a:cs typeface="Noto Sans" panose="020B0502040504020204" pitchFamily="34" charset="0"/>
              </a:rPr>
              <a:t> </a:t>
            </a:r>
            <a:r>
              <a:rPr lang="en-US" sz="2800" b="1" noProof="0" dirty="0">
                <a:latin typeface="Noto Sans" panose="020B0502040504020204" pitchFamily="34" charset="0"/>
                <a:ea typeface="Noto Sans" panose="020B0502040504020204" pitchFamily="34" charset="0"/>
                <a:cs typeface="Noto Sans" panose="020B0502040504020204" pitchFamily="34" charset="0"/>
              </a:rPr>
              <a:t>new </a:t>
            </a:r>
          </a:p>
          <a:p>
            <a:pPr lvl="0">
              <a:buClr>
                <a:schemeClr val="dk1"/>
              </a:buClr>
              <a:buSzPts val="1600"/>
            </a:pPr>
            <a:r>
              <a:rPr lang="en-US" sz="2800" b="1" noProof="0" dirty="0">
                <a:latin typeface="Noto Sans" panose="020B0502040504020204" pitchFamily="34" charset="0"/>
                <a:ea typeface="Noto Sans" panose="020B0502040504020204" pitchFamily="34" charset="0"/>
                <a:cs typeface="Noto Sans" panose="020B0502040504020204" pitchFamily="34" charset="0"/>
              </a:rPr>
              <a:t>industrial parks under construction</a:t>
            </a:r>
            <a:endParaRPr lang="en-US" b="1" noProof="0" dirty="0">
              <a:solidFill>
                <a:schemeClr val="dk1"/>
              </a:solidFill>
              <a:latin typeface="Noto Sans"/>
              <a:ea typeface="Noto Sans"/>
              <a:cs typeface="Noto Sans"/>
              <a:sym typeface="Noto Sans"/>
            </a:endParaRPr>
          </a:p>
        </p:txBody>
      </p:sp>
      <p:sp>
        <p:nvSpPr>
          <p:cNvPr id="703" name="Google Shape;703;p34">
            <a:extLst>
              <a:ext uri="{FF2B5EF4-FFF2-40B4-BE49-F238E27FC236}">
                <a16:creationId xmlns:a16="http://schemas.microsoft.com/office/drawing/2014/main" id="{A7077C61-73E0-9444-6E50-7B0AA42C33DA}"/>
              </a:ext>
            </a:extLst>
          </p:cNvPr>
          <p:cNvSpPr txBox="1"/>
          <p:nvPr/>
        </p:nvSpPr>
        <p:spPr>
          <a:xfrm>
            <a:off x="3191231" y="6258016"/>
            <a:ext cx="6097424" cy="276959"/>
          </a:xfrm>
          <a:prstGeom prst="rect">
            <a:avLst/>
          </a:prstGeom>
          <a:noFill/>
          <a:ln>
            <a:noFill/>
          </a:ln>
        </p:spPr>
        <p:txBody>
          <a:bodyPr spcFirstLastPara="1" wrap="square" lIns="91425" tIns="45700" rIns="91425" bIns="45700" anchor="t" anchorCtr="0">
            <a:spAutoFit/>
          </a:bodyPr>
          <a:lstStyle/>
          <a:p>
            <a:r>
              <a:rPr lang="en-US" sz="600" noProof="0" dirty="0">
                <a:solidFill>
                  <a:schemeClr val="dk1"/>
                </a:solidFill>
                <a:latin typeface="Noto Sans"/>
                <a:ea typeface="Noto Sans"/>
                <a:cs typeface="Noto Sans"/>
                <a:sym typeface="Noto Sans"/>
              </a:rPr>
              <a:t>1/ AMPIP. (2025, </a:t>
            </a:r>
            <a:r>
              <a:rPr lang="en-US" sz="600" noProof="0" dirty="0" err="1">
                <a:solidFill>
                  <a:schemeClr val="dk1"/>
                </a:solidFill>
                <a:latin typeface="Noto Sans"/>
                <a:ea typeface="Noto Sans"/>
                <a:cs typeface="Noto Sans"/>
                <a:sym typeface="Noto Sans"/>
              </a:rPr>
              <a:t>junio</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Forjando</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el</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futuro</a:t>
            </a:r>
            <a:r>
              <a:rPr lang="en-US" sz="600" noProof="0" dirty="0">
                <a:solidFill>
                  <a:schemeClr val="dk1"/>
                </a:solidFill>
                <a:latin typeface="Noto Sans"/>
                <a:ea typeface="Noto Sans"/>
                <a:cs typeface="Noto Sans"/>
                <a:sym typeface="Noto Sans"/>
              </a:rPr>
              <a:t>: La </a:t>
            </a:r>
            <a:r>
              <a:rPr lang="en-US" sz="600" noProof="0" dirty="0" err="1">
                <a:solidFill>
                  <a:schemeClr val="dk1"/>
                </a:solidFill>
                <a:latin typeface="Noto Sans"/>
                <a:ea typeface="Noto Sans"/>
                <a:cs typeface="Noto Sans"/>
                <a:sym typeface="Noto Sans"/>
              </a:rPr>
              <a:t>inversión</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en</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parques</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industriales</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en</a:t>
            </a:r>
            <a:r>
              <a:rPr lang="en-US" sz="600" noProof="0" dirty="0">
                <a:solidFill>
                  <a:schemeClr val="dk1"/>
                </a:solidFill>
                <a:latin typeface="Noto Sans"/>
                <a:ea typeface="Noto Sans"/>
                <a:cs typeface="Noto Sans"/>
                <a:sym typeface="Noto Sans"/>
              </a:rPr>
              <a:t> México. </a:t>
            </a:r>
            <a:r>
              <a:rPr lang="en-US" sz="600" noProof="0" dirty="0" err="1">
                <a:solidFill>
                  <a:schemeClr val="dk1"/>
                </a:solidFill>
                <a:latin typeface="Noto Sans"/>
                <a:ea typeface="Noto Sans"/>
                <a:cs typeface="Noto Sans"/>
                <a:sym typeface="Noto Sans"/>
              </a:rPr>
              <a:t>Asociación</a:t>
            </a:r>
            <a:r>
              <a:rPr lang="en-US" sz="600" noProof="0" dirty="0">
                <a:solidFill>
                  <a:schemeClr val="dk1"/>
                </a:solidFill>
                <a:latin typeface="Noto Sans"/>
                <a:ea typeface="Noto Sans"/>
                <a:cs typeface="Noto Sans"/>
                <a:sym typeface="Noto Sans"/>
              </a:rPr>
              <a:t> Mexicana de </a:t>
            </a:r>
            <a:r>
              <a:rPr lang="en-US" sz="600" noProof="0" dirty="0" err="1">
                <a:solidFill>
                  <a:schemeClr val="dk1"/>
                </a:solidFill>
                <a:latin typeface="Noto Sans"/>
                <a:ea typeface="Noto Sans"/>
                <a:cs typeface="Noto Sans"/>
                <a:sym typeface="Noto Sans"/>
              </a:rPr>
              <a:t>Parques</a:t>
            </a:r>
            <a:r>
              <a:rPr lang="en-US" sz="600" noProof="0" dirty="0">
                <a:solidFill>
                  <a:schemeClr val="dk1"/>
                </a:solidFill>
                <a:latin typeface="Noto Sans"/>
                <a:ea typeface="Noto Sans"/>
                <a:cs typeface="Noto Sans"/>
                <a:sym typeface="Noto Sans"/>
              </a:rPr>
              <a:t> Industriales Privados (AMPIP). https://</a:t>
            </a:r>
            <a:r>
              <a:rPr lang="en-US" sz="600" noProof="0" dirty="0" err="1">
                <a:solidFill>
                  <a:schemeClr val="dk1"/>
                </a:solidFill>
                <a:latin typeface="Noto Sans"/>
                <a:ea typeface="Noto Sans"/>
                <a:cs typeface="Noto Sans"/>
                <a:sym typeface="Noto Sans"/>
              </a:rPr>
              <a:t>www.ampip.org.mx</a:t>
            </a:r>
            <a:r>
              <a:rPr lang="en-US" sz="600" noProof="0" dirty="0">
                <a:solidFill>
                  <a:schemeClr val="dk1"/>
                </a:solidFill>
                <a:latin typeface="Noto Sans"/>
                <a:ea typeface="Noto Sans"/>
                <a:cs typeface="Noto Sans"/>
                <a:sym typeface="Noto Sans"/>
              </a:rPr>
              <a:t>/storage/es/AMPIP%20Forjando%20el%20futuro%2016062025.pdf </a:t>
            </a:r>
          </a:p>
        </p:txBody>
      </p:sp>
      <p:pic>
        <p:nvPicPr>
          <p:cNvPr id="707" name="Google Shape;707;p34">
            <a:extLst>
              <a:ext uri="{FF2B5EF4-FFF2-40B4-BE49-F238E27FC236}">
                <a16:creationId xmlns:a16="http://schemas.microsoft.com/office/drawing/2014/main" id="{8664C4D4-3A95-B5D5-9B4E-FBA537CC471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3" name="CuadroTexto 2">
            <a:extLst>
              <a:ext uri="{FF2B5EF4-FFF2-40B4-BE49-F238E27FC236}">
                <a16:creationId xmlns:a16="http://schemas.microsoft.com/office/drawing/2014/main" id="{E4B777DF-5BC5-EEC6-A0C5-C9EC73034FCC}"/>
              </a:ext>
            </a:extLst>
          </p:cNvPr>
          <p:cNvSpPr txBox="1"/>
          <p:nvPr/>
        </p:nvSpPr>
        <p:spPr>
          <a:xfrm>
            <a:off x="437983" y="3787375"/>
            <a:ext cx="4029084" cy="830997"/>
          </a:xfrm>
          <a:prstGeom prst="rect">
            <a:avLst/>
          </a:prstGeom>
          <a:noFill/>
        </p:spPr>
        <p:txBody>
          <a:bodyPr wrap="square">
            <a:spAutoFit/>
          </a:bodyPr>
          <a:lstStyle/>
          <a:p>
            <a:r>
              <a:rPr lang="en-US" sz="1600" b="1" noProof="0" dirty="0">
                <a:latin typeface="Noto Sans" panose="020B0502040504020204" pitchFamily="34" charset="0"/>
                <a:ea typeface="Noto Sans" panose="020B0502040504020204" pitchFamily="34" charset="0"/>
                <a:cs typeface="Noto Sans" panose="020B0502040504020204" pitchFamily="34" charset="0"/>
              </a:rPr>
              <a:t>Over 21.5 million square meters</a:t>
            </a:r>
            <a:r>
              <a:rPr lang="en-US" sz="1600" noProof="0" dirty="0">
                <a:latin typeface="Noto Sans" panose="020B0502040504020204" pitchFamily="34" charset="0"/>
                <a:ea typeface="Noto Sans" panose="020B0502040504020204" pitchFamily="34" charset="0"/>
                <a:cs typeface="Noto Sans" panose="020B0502040504020204" pitchFamily="34" charset="0"/>
              </a:rPr>
              <a:t> of identified land, currently in various stages of development.</a:t>
            </a:r>
          </a:p>
        </p:txBody>
      </p:sp>
      <p:grpSp>
        <p:nvGrpSpPr>
          <p:cNvPr id="18" name="Grupo 17">
            <a:extLst>
              <a:ext uri="{FF2B5EF4-FFF2-40B4-BE49-F238E27FC236}">
                <a16:creationId xmlns:a16="http://schemas.microsoft.com/office/drawing/2014/main" id="{CD0DFDBE-4C10-E483-EBD7-4E2EE16283C9}"/>
              </a:ext>
            </a:extLst>
          </p:cNvPr>
          <p:cNvGrpSpPr/>
          <p:nvPr/>
        </p:nvGrpSpPr>
        <p:grpSpPr>
          <a:xfrm>
            <a:off x="3629984" y="1978498"/>
            <a:ext cx="4134016" cy="3067313"/>
            <a:chOff x="4028992" y="2006395"/>
            <a:chExt cx="4134016" cy="3639018"/>
          </a:xfrm>
        </p:grpSpPr>
        <p:graphicFrame>
          <p:nvGraphicFramePr>
            <p:cNvPr id="4" name="Gráfico 3">
              <a:extLst>
                <a:ext uri="{FF2B5EF4-FFF2-40B4-BE49-F238E27FC236}">
                  <a16:creationId xmlns:a16="http://schemas.microsoft.com/office/drawing/2014/main" id="{2D3D11AF-03FE-D1FF-5D75-436F0E98816C}"/>
                </a:ext>
              </a:extLst>
            </p:cNvPr>
            <p:cNvGraphicFramePr>
              <a:graphicFrameLocks noGrp="1" noDrilldown="1" noMove="1" noResize="1"/>
            </p:cNvGraphicFramePr>
            <p:nvPr>
              <p:extLst>
                <p:ext uri="{D42A27DB-BD31-4B8C-83A1-F6EECF244321}">
                  <p14:modId xmlns:p14="http://schemas.microsoft.com/office/powerpoint/2010/main" val="1278820309"/>
                </p:ext>
              </p:extLst>
            </p:nvPr>
          </p:nvGraphicFramePr>
          <p:xfrm>
            <a:off x="4028992" y="2006395"/>
            <a:ext cx="4134016" cy="3639018"/>
          </p:xfrm>
          <a:graphic>
            <a:graphicData uri="http://schemas.openxmlformats.org/drawingml/2006/chart">
              <c:chart xmlns:c="http://schemas.openxmlformats.org/drawingml/2006/chart" xmlns:r="http://schemas.openxmlformats.org/officeDocument/2006/relationships" r:id="rId4"/>
            </a:graphicData>
          </a:graphic>
        </p:graphicFrame>
        <p:sp>
          <p:nvSpPr>
            <p:cNvPr id="9" name="Google Shape;702;p34">
              <a:extLst>
                <a:ext uri="{FF2B5EF4-FFF2-40B4-BE49-F238E27FC236}">
                  <a16:creationId xmlns:a16="http://schemas.microsoft.com/office/drawing/2014/main" id="{6DDB2DFC-D42A-1C71-46B8-872BABF7056B}"/>
                </a:ext>
              </a:extLst>
            </p:cNvPr>
            <p:cNvSpPr txBox="1"/>
            <p:nvPr/>
          </p:nvSpPr>
          <p:spPr>
            <a:xfrm>
              <a:off x="5515551" y="2262024"/>
              <a:ext cx="1160898" cy="438122"/>
            </a:xfrm>
            <a:prstGeom prst="rect">
              <a:avLst/>
            </a:prstGeom>
            <a:noFill/>
            <a:ln>
              <a:noFill/>
            </a:ln>
          </p:spPr>
          <p:txBody>
            <a:bodyPr spcFirstLastPara="1" wrap="square" lIns="91425" tIns="45700" rIns="91425" bIns="45700" anchor="t" anchorCtr="0">
              <a:spAutoFit/>
            </a:bodyPr>
            <a:lstStyle/>
            <a:p>
              <a:pPr lvl="0" algn="ctr">
                <a:buClr>
                  <a:schemeClr val="dk1"/>
                </a:buClr>
                <a:buSzPts val="1600"/>
              </a:pPr>
              <a:r>
                <a:rPr lang="en-US" sz="1800"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5,148</a:t>
              </a:r>
            </a:p>
          </p:txBody>
        </p:sp>
      </p:grpSp>
      <p:grpSp>
        <p:nvGrpSpPr>
          <p:cNvPr id="17" name="Grupo 16">
            <a:extLst>
              <a:ext uri="{FF2B5EF4-FFF2-40B4-BE49-F238E27FC236}">
                <a16:creationId xmlns:a16="http://schemas.microsoft.com/office/drawing/2014/main" id="{DCBDFAD9-E18C-BBEC-2C55-5B8E585987BC}"/>
              </a:ext>
            </a:extLst>
          </p:cNvPr>
          <p:cNvGrpSpPr>
            <a:grpSpLocks noGrp="1" noUngrp="1" noRot="1" noMove="1" noResize="1"/>
          </p:cNvGrpSpPr>
          <p:nvPr/>
        </p:nvGrpSpPr>
        <p:grpSpPr>
          <a:xfrm>
            <a:off x="6099183" y="1477499"/>
            <a:ext cx="4114191" cy="3542289"/>
            <a:chOff x="6530878" y="1550609"/>
            <a:chExt cx="4114191" cy="4083685"/>
          </a:xfrm>
        </p:grpSpPr>
        <p:graphicFrame>
          <p:nvGraphicFramePr>
            <p:cNvPr id="6" name="Gráfico 5">
              <a:extLst>
                <a:ext uri="{FF2B5EF4-FFF2-40B4-BE49-F238E27FC236}">
                  <a16:creationId xmlns:a16="http://schemas.microsoft.com/office/drawing/2014/main" id="{EBC605AD-17EC-FEBC-247A-C46C97470547}"/>
                </a:ext>
              </a:extLst>
            </p:cNvPr>
            <p:cNvGraphicFramePr>
              <a:graphicFrameLocks noGrp="1" noDrilldown="1" noMove="1" noResize="1"/>
            </p:cNvGraphicFramePr>
            <p:nvPr>
              <p:extLst>
                <p:ext uri="{D42A27DB-BD31-4B8C-83A1-F6EECF244321}">
                  <p14:modId xmlns:p14="http://schemas.microsoft.com/office/powerpoint/2010/main" val="457877228"/>
                </p:ext>
              </p:extLst>
            </p:nvPr>
          </p:nvGraphicFramePr>
          <p:xfrm>
            <a:off x="6530878" y="1550609"/>
            <a:ext cx="4114191" cy="4083685"/>
          </p:xfrm>
          <a:graphic>
            <a:graphicData uri="http://schemas.openxmlformats.org/drawingml/2006/chart">
              <c:chart xmlns:c="http://schemas.openxmlformats.org/drawingml/2006/chart" xmlns:r="http://schemas.openxmlformats.org/officeDocument/2006/relationships" r:id="rId5"/>
            </a:graphicData>
          </a:graphic>
        </p:graphicFrame>
        <p:sp>
          <p:nvSpPr>
            <p:cNvPr id="10" name="Google Shape;702;p34">
              <a:extLst>
                <a:ext uri="{FF2B5EF4-FFF2-40B4-BE49-F238E27FC236}">
                  <a16:creationId xmlns:a16="http://schemas.microsoft.com/office/drawing/2014/main" id="{58DFC875-BB63-7717-2D78-4A4AE553BD17}"/>
                </a:ext>
              </a:extLst>
            </p:cNvPr>
            <p:cNvSpPr txBox="1">
              <a:spLocks noGrp="1" noRot="1" noMove="1" noResize="1" noEditPoints="1" noAdjustHandles="1" noChangeArrowheads="1" noChangeShapeType="1"/>
            </p:cNvSpPr>
            <p:nvPr/>
          </p:nvSpPr>
          <p:spPr>
            <a:xfrm>
              <a:off x="8010108" y="1897572"/>
              <a:ext cx="1160898" cy="425733"/>
            </a:xfrm>
            <a:prstGeom prst="rect">
              <a:avLst/>
            </a:prstGeom>
            <a:noFill/>
            <a:ln>
              <a:noFill/>
            </a:ln>
          </p:spPr>
          <p:txBody>
            <a:bodyPr spcFirstLastPara="1" wrap="square" lIns="91425" tIns="45700" rIns="91425" bIns="45700" anchor="t" anchorCtr="0">
              <a:spAutoFit/>
            </a:bodyPr>
            <a:lstStyle/>
            <a:p>
              <a:pPr lvl="0" algn="ctr">
                <a:buClr>
                  <a:schemeClr val="dk1"/>
                </a:buClr>
                <a:buSzPts val="1600"/>
              </a:pPr>
              <a:r>
                <a:rPr lang="en-US" sz="1800"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5,476</a:t>
              </a:r>
            </a:p>
          </p:txBody>
        </p:sp>
      </p:grpSp>
      <p:grpSp>
        <p:nvGrpSpPr>
          <p:cNvPr id="16" name="Grupo 15">
            <a:extLst>
              <a:ext uri="{FF2B5EF4-FFF2-40B4-BE49-F238E27FC236}">
                <a16:creationId xmlns:a16="http://schemas.microsoft.com/office/drawing/2014/main" id="{863AD543-3E2C-8FC2-9BC4-60B50E65141C}"/>
              </a:ext>
            </a:extLst>
          </p:cNvPr>
          <p:cNvGrpSpPr/>
          <p:nvPr/>
        </p:nvGrpSpPr>
        <p:grpSpPr>
          <a:xfrm>
            <a:off x="8553723" y="1233328"/>
            <a:ext cx="4194224" cy="3786460"/>
            <a:chOff x="9001630" y="1207920"/>
            <a:chExt cx="4194224" cy="4412210"/>
          </a:xfrm>
        </p:grpSpPr>
        <p:graphicFrame>
          <p:nvGraphicFramePr>
            <p:cNvPr id="5" name="Gráfico 4">
              <a:extLst>
                <a:ext uri="{FF2B5EF4-FFF2-40B4-BE49-F238E27FC236}">
                  <a16:creationId xmlns:a16="http://schemas.microsoft.com/office/drawing/2014/main" id="{9B4A9733-FD6F-0D08-F645-CB6694E58F17}"/>
                </a:ext>
              </a:extLst>
            </p:cNvPr>
            <p:cNvGraphicFramePr>
              <a:graphicFrameLocks noGrp="1" noDrilldown="1" noMove="1" noResize="1"/>
            </p:cNvGraphicFramePr>
            <p:nvPr>
              <p:extLst>
                <p:ext uri="{D42A27DB-BD31-4B8C-83A1-F6EECF244321}">
                  <p14:modId xmlns:p14="http://schemas.microsoft.com/office/powerpoint/2010/main" val="1920128623"/>
                </p:ext>
              </p:extLst>
            </p:nvPr>
          </p:nvGraphicFramePr>
          <p:xfrm>
            <a:off x="9001630" y="1207920"/>
            <a:ext cx="4194224" cy="4412210"/>
          </p:xfrm>
          <a:graphic>
            <a:graphicData uri="http://schemas.openxmlformats.org/drawingml/2006/chart">
              <c:chart xmlns:c="http://schemas.openxmlformats.org/drawingml/2006/chart" xmlns:r="http://schemas.openxmlformats.org/officeDocument/2006/relationships" r:id="rId6"/>
            </a:graphicData>
          </a:graphic>
        </p:graphicFrame>
        <p:sp>
          <p:nvSpPr>
            <p:cNvPr id="11" name="Google Shape;702;p34">
              <a:extLst>
                <a:ext uri="{FF2B5EF4-FFF2-40B4-BE49-F238E27FC236}">
                  <a16:creationId xmlns:a16="http://schemas.microsoft.com/office/drawing/2014/main" id="{8E0FA754-C6B9-AE93-DDA7-CC4328AB4DB7}"/>
                </a:ext>
              </a:extLst>
            </p:cNvPr>
            <p:cNvSpPr txBox="1"/>
            <p:nvPr/>
          </p:nvSpPr>
          <p:spPr>
            <a:xfrm>
              <a:off x="10518293" y="1604858"/>
              <a:ext cx="1160898" cy="430320"/>
            </a:xfrm>
            <a:prstGeom prst="rect">
              <a:avLst/>
            </a:prstGeom>
            <a:noFill/>
            <a:ln>
              <a:noFill/>
            </a:ln>
          </p:spPr>
          <p:txBody>
            <a:bodyPr spcFirstLastPara="1" wrap="square" lIns="91425" tIns="45700" rIns="91425" bIns="45700" anchor="t" anchorCtr="0">
              <a:spAutoFit/>
            </a:bodyPr>
            <a:lstStyle/>
            <a:p>
              <a:pPr lvl="0" algn="ctr">
                <a:buClr>
                  <a:schemeClr val="dk1"/>
                </a:buClr>
                <a:buSzPts val="1600"/>
              </a:pPr>
              <a:r>
                <a:rPr lang="en-US" sz="1800" b="1"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6,140</a:t>
              </a:r>
            </a:p>
          </p:txBody>
        </p:sp>
      </p:grpSp>
      <p:sp>
        <p:nvSpPr>
          <p:cNvPr id="19" name="CuadroTexto 18">
            <a:extLst>
              <a:ext uri="{FF2B5EF4-FFF2-40B4-BE49-F238E27FC236}">
                <a16:creationId xmlns:a16="http://schemas.microsoft.com/office/drawing/2014/main" id="{59C2AF35-6CDD-5820-CCAC-FB4BA9E36004}"/>
              </a:ext>
            </a:extLst>
          </p:cNvPr>
          <p:cNvSpPr txBox="1">
            <a:spLocks noGrp="1" noRot="1" noMove="1" noResize="1" noEditPoints="1" noAdjustHandles="1" noChangeArrowheads="1" noChangeShapeType="1"/>
          </p:cNvSpPr>
          <p:nvPr/>
        </p:nvSpPr>
        <p:spPr>
          <a:xfrm>
            <a:off x="4937489" y="4961176"/>
            <a:ext cx="1528997" cy="307777"/>
          </a:xfrm>
          <a:prstGeom prst="rect">
            <a:avLst/>
          </a:prstGeom>
          <a:noFill/>
        </p:spPr>
        <p:txBody>
          <a:bodyPr wrap="square">
            <a:spAutoFit/>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2023</a:t>
            </a:r>
          </a:p>
        </p:txBody>
      </p:sp>
      <p:sp>
        <p:nvSpPr>
          <p:cNvPr id="20" name="CuadroTexto 19">
            <a:extLst>
              <a:ext uri="{FF2B5EF4-FFF2-40B4-BE49-F238E27FC236}">
                <a16:creationId xmlns:a16="http://schemas.microsoft.com/office/drawing/2014/main" id="{E2083CC1-241E-586F-23D6-65C12FADC6FE}"/>
              </a:ext>
            </a:extLst>
          </p:cNvPr>
          <p:cNvSpPr txBox="1">
            <a:spLocks noGrp="1" noRot="1" noMove="1" noResize="1" noEditPoints="1" noAdjustHandles="1" noChangeArrowheads="1" noChangeShapeType="1"/>
          </p:cNvSpPr>
          <p:nvPr/>
        </p:nvSpPr>
        <p:spPr>
          <a:xfrm>
            <a:off x="7386304" y="4954128"/>
            <a:ext cx="1528997" cy="307777"/>
          </a:xfrm>
          <a:prstGeom prst="rect">
            <a:avLst/>
          </a:prstGeom>
          <a:noFill/>
        </p:spPr>
        <p:txBody>
          <a:bodyPr wrap="square">
            <a:spAutoFit/>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2024</a:t>
            </a:r>
          </a:p>
        </p:txBody>
      </p:sp>
      <p:sp>
        <p:nvSpPr>
          <p:cNvPr id="21" name="CuadroTexto 20">
            <a:extLst>
              <a:ext uri="{FF2B5EF4-FFF2-40B4-BE49-F238E27FC236}">
                <a16:creationId xmlns:a16="http://schemas.microsoft.com/office/drawing/2014/main" id="{D128C014-0912-7471-289C-8B89879D9B16}"/>
              </a:ext>
            </a:extLst>
          </p:cNvPr>
          <p:cNvSpPr txBox="1">
            <a:spLocks noGrp="1" noRot="1" noMove="1" noResize="1" noEditPoints="1" noAdjustHandles="1" noChangeArrowheads="1" noChangeShapeType="1"/>
          </p:cNvSpPr>
          <p:nvPr/>
        </p:nvSpPr>
        <p:spPr>
          <a:xfrm>
            <a:off x="9846071" y="4972751"/>
            <a:ext cx="1528997" cy="307777"/>
          </a:xfrm>
          <a:prstGeom prst="rect">
            <a:avLst/>
          </a:prstGeom>
          <a:noFill/>
        </p:spPr>
        <p:txBody>
          <a:bodyPr wrap="square">
            <a:spAutoFit/>
          </a:bodyPr>
          <a:lstStyle/>
          <a:p>
            <a:pPr algn="ctr"/>
            <a:r>
              <a:rPr lang="en-US" noProof="0" dirty="0">
                <a:latin typeface="Noto Sans" panose="020B0502040504020204" pitchFamily="34" charset="0"/>
                <a:ea typeface="Noto Sans" panose="020B0502040504020204" pitchFamily="34" charset="0"/>
                <a:cs typeface="Noto Sans" panose="020B0502040504020204" pitchFamily="34" charset="0"/>
              </a:rPr>
              <a:t>2025</a:t>
            </a:r>
          </a:p>
        </p:txBody>
      </p:sp>
      <p:sp>
        <p:nvSpPr>
          <p:cNvPr id="24" name="CuadroTexto 23">
            <a:extLst>
              <a:ext uri="{FF2B5EF4-FFF2-40B4-BE49-F238E27FC236}">
                <a16:creationId xmlns:a16="http://schemas.microsoft.com/office/drawing/2014/main" id="{AF89799E-6B61-70E9-DE06-58EFEF41A344}"/>
              </a:ext>
            </a:extLst>
          </p:cNvPr>
          <p:cNvSpPr txBox="1"/>
          <p:nvPr/>
        </p:nvSpPr>
        <p:spPr>
          <a:xfrm>
            <a:off x="4228347" y="5299151"/>
            <a:ext cx="7874823" cy="738664"/>
          </a:xfrm>
          <a:prstGeom prst="rect">
            <a:avLst/>
          </a:prstGeom>
          <a:noFill/>
        </p:spPr>
        <p:txBody>
          <a:bodyPr wrap="square">
            <a:spAutoFit/>
          </a:bodyPr>
          <a:lstStyle/>
          <a:p>
            <a:pPr marL="171450" indent="-171450">
              <a:buFont typeface="Arial" panose="020B0604020202020204" pitchFamily="34" charset="0"/>
              <a:buChar char="•"/>
            </a:pPr>
            <a:r>
              <a:rPr lang="en-US" sz="1050" noProof="0" dirty="0">
                <a:latin typeface="Noto Sans" panose="020B0502040504020204" pitchFamily="34" charset="0"/>
                <a:ea typeface="Noto Sans" panose="020B0502040504020204" pitchFamily="34" charset="0"/>
                <a:cs typeface="Noto Sans" panose="020B0502040504020204" pitchFamily="34" charset="0"/>
              </a:rPr>
              <a:t>Investment in the development of new industrial parks, including the construction of facilities within them.</a:t>
            </a:r>
          </a:p>
          <a:p>
            <a:pPr marL="171450" indent="-171450">
              <a:buFont typeface="Arial" panose="020B0604020202020204" pitchFamily="34" charset="0"/>
              <a:buChar char="•"/>
            </a:pPr>
            <a:r>
              <a:rPr lang="en-US" sz="1050" noProof="0" dirty="0">
                <a:latin typeface="Noto Sans" panose="020B0502040504020204" pitchFamily="34" charset="0"/>
                <a:ea typeface="Noto Sans" panose="020B0502040504020204" pitchFamily="34" charset="0"/>
                <a:cs typeface="Noto Sans" panose="020B0502040504020204" pitchFamily="34" charset="0"/>
              </a:rPr>
              <a:t>Investment in the development of existing industrial parks, including the construction of facilities within them.</a:t>
            </a:r>
          </a:p>
          <a:p>
            <a:pPr marL="171450" indent="-171450">
              <a:buFont typeface="Arial" panose="020B0604020202020204" pitchFamily="34" charset="0"/>
              <a:buChar char="•"/>
            </a:pPr>
            <a:r>
              <a:rPr lang="en-US" sz="1050" noProof="0" dirty="0">
                <a:latin typeface="Noto Sans" panose="020B0502040504020204" pitchFamily="34" charset="0"/>
                <a:ea typeface="Noto Sans" panose="020B0502040504020204" pitchFamily="34" charset="0"/>
                <a:cs typeface="Noto Sans" panose="020B0502040504020204" pitchFamily="34" charset="0"/>
              </a:rPr>
              <a:t>Investment in the development and/or construction of new standalone industrial buildings (outside of industrial parks).</a:t>
            </a:r>
          </a:p>
          <a:p>
            <a:pPr marL="171450" indent="-171450">
              <a:buFont typeface="Arial" panose="020B0604020202020204" pitchFamily="34" charset="0"/>
              <a:buChar char="•"/>
            </a:pPr>
            <a:r>
              <a:rPr lang="en-US" sz="1050" noProof="0" dirty="0">
                <a:latin typeface="Noto Sans" panose="020B0502040504020204" pitchFamily="34" charset="0"/>
                <a:ea typeface="Noto Sans" panose="020B0502040504020204" pitchFamily="34" charset="0"/>
                <a:cs typeface="Noto Sans" panose="020B0502040504020204" pitchFamily="34" charset="0"/>
              </a:rPr>
              <a:t>Investment in other development and construction concepts related to industrial real estate.</a:t>
            </a:r>
          </a:p>
        </p:txBody>
      </p:sp>
      <p:grpSp>
        <p:nvGrpSpPr>
          <p:cNvPr id="30" name="Grupo 29">
            <a:extLst>
              <a:ext uri="{FF2B5EF4-FFF2-40B4-BE49-F238E27FC236}">
                <a16:creationId xmlns:a16="http://schemas.microsoft.com/office/drawing/2014/main" id="{E1553EF7-3DB7-72B2-F928-87304479C221}"/>
              </a:ext>
            </a:extLst>
          </p:cNvPr>
          <p:cNvGrpSpPr/>
          <p:nvPr/>
        </p:nvGrpSpPr>
        <p:grpSpPr>
          <a:xfrm>
            <a:off x="4294320" y="5387734"/>
            <a:ext cx="105389" cy="569465"/>
            <a:chOff x="4069080" y="5410154"/>
            <a:chExt cx="115314" cy="569465"/>
          </a:xfrm>
        </p:grpSpPr>
        <p:sp>
          <p:nvSpPr>
            <p:cNvPr id="25" name="Elipse 24">
              <a:extLst>
                <a:ext uri="{FF2B5EF4-FFF2-40B4-BE49-F238E27FC236}">
                  <a16:creationId xmlns:a16="http://schemas.microsoft.com/office/drawing/2014/main" id="{B41AC9B0-FFC4-8452-67E4-455DC13BAE11}"/>
                </a:ext>
              </a:extLst>
            </p:cNvPr>
            <p:cNvSpPr/>
            <p:nvPr/>
          </p:nvSpPr>
          <p:spPr>
            <a:xfrm>
              <a:off x="4069080" y="5410154"/>
              <a:ext cx="115314" cy="10256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Elipse 25">
              <a:extLst>
                <a:ext uri="{FF2B5EF4-FFF2-40B4-BE49-F238E27FC236}">
                  <a16:creationId xmlns:a16="http://schemas.microsoft.com/office/drawing/2014/main" id="{51F08416-3EF8-9330-3FAF-1C107FD6649C}"/>
                </a:ext>
              </a:extLst>
            </p:cNvPr>
            <p:cNvSpPr/>
            <p:nvPr/>
          </p:nvSpPr>
          <p:spPr>
            <a:xfrm>
              <a:off x="4069080" y="5576163"/>
              <a:ext cx="115314" cy="102561"/>
            </a:xfrm>
            <a:prstGeom prst="ellipse">
              <a:avLst/>
            </a:prstGeom>
            <a:solidFill>
              <a:srgbClr val="9C23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Elipse 26">
              <a:extLst>
                <a:ext uri="{FF2B5EF4-FFF2-40B4-BE49-F238E27FC236}">
                  <a16:creationId xmlns:a16="http://schemas.microsoft.com/office/drawing/2014/main" id="{39E0432A-00BE-894A-4494-DBB70BDE27CF}"/>
                </a:ext>
              </a:extLst>
            </p:cNvPr>
            <p:cNvSpPr/>
            <p:nvPr/>
          </p:nvSpPr>
          <p:spPr>
            <a:xfrm>
              <a:off x="4069080" y="5728601"/>
              <a:ext cx="115314" cy="102561"/>
            </a:xfrm>
            <a:prstGeom prst="ellipse">
              <a:avLst/>
            </a:prstGeom>
            <a:solidFill>
              <a:srgbClr val="DCC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Elipse 27">
              <a:extLst>
                <a:ext uri="{FF2B5EF4-FFF2-40B4-BE49-F238E27FC236}">
                  <a16:creationId xmlns:a16="http://schemas.microsoft.com/office/drawing/2014/main" id="{BF42BCCD-7939-9175-DB00-152E65BCB3A1}"/>
                </a:ext>
              </a:extLst>
            </p:cNvPr>
            <p:cNvSpPr/>
            <p:nvPr/>
          </p:nvSpPr>
          <p:spPr>
            <a:xfrm>
              <a:off x="4069080" y="5877058"/>
              <a:ext cx="115314" cy="102561"/>
            </a:xfrm>
            <a:prstGeom prst="ellipse">
              <a:avLst/>
            </a:prstGeom>
            <a:solidFill>
              <a:srgbClr val="36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9" name="Google Shape;363;p12">
            <a:extLst>
              <a:ext uri="{FF2B5EF4-FFF2-40B4-BE49-F238E27FC236}">
                <a16:creationId xmlns:a16="http://schemas.microsoft.com/office/drawing/2014/main" id="{2480AEAD-924D-60BB-F302-A5B47EAA13B5}"/>
              </a:ext>
            </a:extLst>
          </p:cNvPr>
          <p:cNvSpPr txBox="1"/>
          <p:nvPr/>
        </p:nvSpPr>
        <p:spPr>
          <a:xfrm>
            <a:off x="5068620" y="1206485"/>
            <a:ext cx="5992313" cy="523180"/>
          </a:xfrm>
          <a:prstGeom prst="rect">
            <a:avLst/>
          </a:prstGeom>
          <a:noFill/>
          <a:ln>
            <a:noFill/>
          </a:ln>
        </p:spPr>
        <p:txBody>
          <a:bodyPr spcFirstLastPara="1" wrap="square" lIns="91425" tIns="45700" rIns="91425" bIns="45700" anchor="t" anchorCtr="0">
            <a:spAutoFit/>
          </a:bodyPr>
          <a:lstStyle/>
          <a:p>
            <a:pPr algn="ctr"/>
            <a:r>
              <a:rPr lang="en-US" sz="1400" b="1" i="0" u="none" strike="noStrike" noProof="0" dirty="0">
                <a:solidFill>
                  <a:srgbClr val="000000"/>
                </a:solidFill>
                <a:latin typeface="Noto Sans"/>
                <a:ea typeface="Noto Sans"/>
                <a:cs typeface="Noto Sans"/>
                <a:sym typeface="Noto Sans"/>
              </a:rPr>
              <a:t>Figure 1. Investment in Industrial Real Estate (2023–2025)</a:t>
            </a:r>
          </a:p>
          <a:p>
            <a:pPr algn="ctr"/>
            <a:r>
              <a:rPr lang="en-US" sz="1400" b="1" i="0" u="none" strike="noStrike" noProof="0" dirty="0">
                <a:solidFill>
                  <a:srgbClr val="000000"/>
                </a:solidFill>
                <a:latin typeface="Noto Sans"/>
                <a:ea typeface="Noto Sans"/>
                <a:cs typeface="Noto Sans"/>
                <a:sym typeface="Noto Sans"/>
              </a:rPr>
              <a:t>(</a:t>
            </a:r>
            <a:r>
              <a:rPr lang="en-US" b="1" noProof="0" dirty="0">
                <a:latin typeface="Noto Sans"/>
                <a:ea typeface="Noto Sans"/>
                <a:cs typeface="Noto Sans"/>
                <a:sym typeface="Noto Sans"/>
              </a:rPr>
              <a:t>million</a:t>
            </a:r>
            <a:r>
              <a:rPr lang="en-US" sz="1400" b="1" i="0" u="none" strike="noStrike" noProof="0" dirty="0">
                <a:solidFill>
                  <a:srgbClr val="000000"/>
                </a:solidFill>
                <a:latin typeface="Noto Sans"/>
                <a:ea typeface="Noto Sans"/>
                <a:cs typeface="Noto Sans"/>
                <a:sym typeface="Noto Sans"/>
              </a:rPr>
              <a:t> </a:t>
            </a:r>
            <a:r>
              <a:rPr lang="en-US" b="1" noProof="0" dirty="0">
                <a:latin typeface="Noto Sans"/>
                <a:ea typeface="Noto Sans"/>
                <a:cs typeface="Noto Sans"/>
                <a:sym typeface="Noto Sans"/>
              </a:rPr>
              <a:t>USD</a:t>
            </a:r>
            <a:r>
              <a:rPr lang="en-US" sz="1400" b="1" i="0" u="none" strike="noStrike" noProof="0" dirty="0">
                <a:solidFill>
                  <a:srgbClr val="000000"/>
                </a:solidFill>
                <a:latin typeface="Noto Sans"/>
                <a:ea typeface="Noto Sans"/>
                <a:cs typeface="Noto Sans"/>
                <a:sym typeface="Noto Sans"/>
              </a:rPr>
              <a:t>)</a:t>
            </a:r>
          </a:p>
        </p:txBody>
      </p:sp>
      <p:grpSp>
        <p:nvGrpSpPr>
          <p:cNvPr id="7" name="Grupo 6">
            <a:extLst>
              <a:ext uri="{FF2B5EF4-FFF2-40B4-BE49-F238E27FC236}">
                <a16:creationId xmlns:a16="http://schemas.microsoft.com/office/drawing/2014/main" id="{04327CC3-4DBD-BD9B-4263-8207EC4CF4B1}"/>
              </a:ext>
            </a:extLst>
          </p:cNvPr>
          <p:cNvGrpSpPr>
            <a:grpSpLocks noGrp="1" noUngrp="1" noRot="1" noMove="1" noResize="1"/>
          </p:cNvGrpSpPr>
          <p:nvPr/>
        </p:nvGrpSpPr>
        <p:grpSpPr>
          <a:xfrm>
            <a:off x="6466486" y="2093340"/>
            <a:ext cx="839005" cy="500696"/>
            <a:chOff x="6466486" y="2093340"/>
            <a:chExt cx="839005" cy="500696"/>
          </a:xfrm>
        </p:grpSpPr>
        <p:cxnSp>
          <p:nvCxnSpPr>
            <p:cNvPr id="32" name="Conector recto de flecha 31">
              <a:extLst>
                <a:ext uri="{FF2B5EF4-FFF2-40B4-BE49-F238E27FC236}">
                  <a16:creationId xmlns:a16="http://schemas.microsoft.com/office/drawing/2014/main" id="{6ACBEF8B-C377-1D84-C074-FF94A0480466}"/>
                </a:ext>
              </a:extLst>
            </p:cNvPr>
            <p:cNvCxnSpPr>
              <a:cxnSpLocks noGrp="1" noRot="1" noMove="1" noResize="1" noEditPoints="1" noAdjustHandles="1" noChangeArrowheads="1" noChangeShapeType="1"/>
            </p:cNvCxnSpPr>
            <p:nvPr/>
          </p:nvCxnSpPr>
          <p:spPr>
            <a:xfrm flipV="1">
              <a:off x="6466486" y="2178532"/>
              <a:ext cx="839005" cy="415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B9B23E5D-BD02-272D-FB11-E6CE1C5F7E7F}"/>
                </a:ext>
              </a:extLst>
            </p:cNvPr>
            <p:cNvSpPr txBox="1">
              <a:spLocks noGrp="1" noRot="1" noMove="1" noResize="1" noEditPoints="1" noAdjustHandles="1" noChangeArrowheads="1" noChangeShapeType="1"/>
            </p:cNvSpPr>
            <p:nvPr/>
          </p:nvSpPr>
          <p:spPr>
            <a:xfrm>
              <a:off x="6584826" y="2093340"/>
              <a:ext cx="467806" cy="246221"/>
            </a:xfrm>
            <a:prstGeom prst="rect">
              <a:avLst/>
            </a:prstGeom>
            <a:noFill/>
          </p:spPr>
          <p:txBody>
            <a:bodyPr wrap="square">
              <a:spAutoFit/>
            </a:bodyPr>
            <a:lstStyle/>
            <a:p>
              <a:pPr algn="ctr"/>
              <a:r>
                <a:rPr lang="en-US" sz="1000" noProof="0" dirty="0">
                  <a:latin typeface="Noto Sans" panose="020B0502040504020204" pitchFamily="34" charset="0"/>
                  <a:ea typeface="Noto Sans" panose="020B0502040504020204" pitchFamily="34" charset="0"/>
                  <a:cs typeface="Noto Sans" panose="020B0502040504020204" pitchFamily="34" charset="0"/>
                </a:rPr>
                <a:t>6.4%</a:t>
              </a:r>
            </a:p>
          </p:txBody>
        </p:sp>
      </p:grpSp>
      <p:grpSp>
        <p:nvGrpSpPr>
          <p:cNvPr id="8" name="Grupo 7">
            <a:extLst>
              <a:ext uri="{FF2B5EF4-FFF2-40B4-BE49-F238E27FC236}">
                <a16:creationId xmlns:a16="http://schemas.microsoft.com/office/drawing/2014/main" id="{8FF9D5A6-2DFE-74D6-6077-8A94E165AE96}"/>
              </a:ext>
            </a:extLst>
          </p:cNvPr>
          <p:cNvGrpSpPr>
            <a:grpSpLocks noGrp="1" noUngrp="1" noRot="1" noMove="1" noResize="1"/>
          </p:cNvGrpSpPr>
          <p:nvPr/>
        </p:nvGrpSpPr>
        <p:grpSpPr>
          <a:xfrm>
            <a:off x="8956119" y="1728317"/>
            <a:ext cx="813755" cy="464013"/>
            <a:chOff x="8956119" y="1728317"/>
            <a:chExt cx="813755" cy="464013"/>
          </a:xfrm>
        </p:grpSpPr>
        <p:cxnSp>
          <p:nvCxnSpPr>
            <p:cNvPr id="33" name="Conector recto de flecha 32">
              <a:extLst>
                <a:ext uri="{FF2B5EF4-FFF2-40B4-BE49-F238E27FC236}">
                  <a16:creationId xmlns:a16="http://schemas.microsoft.com/office/drawing/2014/main" id="{3265AE56-E820-0B9E-FE81-1C8D58C358F7}"/>
                </a:ext>
              </a:extLst>
            </p:cNvPr>
            <p:cNvCxnSpPr>
              <a:cxnSpLocks noGrp="1" noRot="1" noMove="1" noResize="1" noEditPoints="1" noAdjustHandles="1" noChangeArrowheads="1" noChangeShapeType="1"/>
            </p:cNvCxnSpPr>
            <p:nvPr/>
          </p:nvCxnSpPr>
          <p:spPr>
            <a:xfrm flipV="1">
              <a:off x="8956119" y="1883196"/>
              <a:ext cx="813755" cy="3091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1D250A69-D770-6174-ABEC-4141C02CE678}"/>
                </a:ext>
              </a:extLst>
            </p:cNvPr>
            <p:cNvSpPr txBox="1">
              <a:spLocks noGrp="1" noRot="1" noMove="1" noResize="1" noEditPoints="1" noAdjustHandles="1" noChangeArrowheads="1" noChangeShapeType="1"/>
            </p:cNvSpPr>
            <p:nvPr/>
          </p:nvSpPr>
          <p:spPr>
            <a:xfrm>
              <a:off x="9048860" y="1728317"/>
              <a:ext cx="573712" cy="246221"/>
            </a:xfrm>
            <a:prstGeom prst="rect">
              <a:avLst/>
            </a:prstGeom>
            <a:noFill/>
          </p:spPr>
          <p:txBody>
            <a:bodyPr wrap="square">
              <a:spAutoFit/>
            </a:bodyPr>
            <a:lstStyle/>
            <a:p>
              <a:pPr algn="ctr"/>
              <a:r>
                <a:rPr lang="en-US" sz="1000" noProof="0" dirty="0">
                  <a:latin typeface="Noto Sans" panose="020B0502040504020204" pitchFamily="34" charset="0"/>
                  <a:ea typeface="Noto Sans" panose="020B0502040504020204" pitchFamily="34" charset="0"/>
                  <a:cs typeface="Noto Sans" panose="020B0502040504020204" pitchFamily="34" charset="0"/>
                </a:rPr>
                <a:t>12.1%</a:t>
              </a:r>
            </a:p>
          </p:txBody>
        </p:sp>
      </p:grpSp>
      <p:sp>
        <p:nvSpPr>
          <p:cNvPr id="2" name="Google Shape;223;p4">
            <a:extLst>
              <a:ext uri="{FF2B5EF4-FFF2-40B4-BE49-F238E27FC236}">
                <a16:creationId xmlns:a16="http://schemas.microsoft.com/office/drawing/2014/main" id="{C392D154-904D-6E72-58F3-337FFF559D8B}"/>
              </a:ext>
            </a:extLst>
          </p:cNvPr>
          <p:cNvSpPr txBox="1"/>
          <p:nvPr/>
        </p:nvSpPr>
        <p:spPr>
          <a:xfrm>
            <a:off x="508590" y="307879"/>
            <a:ext cx="8093923" cy="609357"/>
          </a:xfrm>
          <a:prstGeom prst="rect">
            <a:avLst/>
          </a:prstGeom>
          <a:noFill/>
          <a:ln>
            <a:noFill/>
          </a:ln>
        </p:spPr>
        <p:txBody>
          <a:bodyPr spcFirstLastPara="1" wrap="square" lIns="91425" tIns="45700" rIns="91425" bIns="45700" anchor="t" anchorCtr="0">
            <a:spAutoFit/>
          </a:bodyPr>
          <a:lstStyle/>
          <a:p>
            <a:pPr>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Investment in Industrial Parks</a:t>
            </a:r>
            <a:r>
              <a:rPr lang="en-US" sz="2800" b="1" baseline="30000" noProof="0" dirty="0">
                <a:solidFill>
                  <a:srgbClr val="621333"/>
                </a:solidFill>
                <a:latin typeface="Patria Light" pitchFamily="2" charset="0"/>
                <a:ea typeface="Noto Sans" panose="020B0502040504020204" pitchFamily="34" charset="0"/>
              </a:rPr>
              <a:t>1</a:t>
            </a:r>
            <a:endParaRPr lang="en-US" sz="2800" b="1" noProof="0" dirty="0">
              <a:solidFill>
                <a:srgbClr val="621333"/>
              </a:solidFill>
              <a:latin typeface="Patria Light" pitchFamily="2" charset="0"/>
              <a:ea typeface="Noto Sans" panose="020B0502040504020204" pitchFamily="34" charset="0"/>
            </a:endParaRPr>
          </a:p>
        </p:txBody>
      </p:sp>
    </p:spTree>
    <p:extLst>
      <p:ext uri="{BB962C8B-B14F-4D97-AF65-F5344CB8AC3E}">
        <p14:creationId xmlns:p14="http://schemas.microsoft.com/office/powerpoint/2010/main" val="2645271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aphicFrame>
        <p:nvGraphicFramePr>
          <p:cNvPr id="693" name="Google Shape;693;p33"/>
          <p:cNvGraphicFramePr/>
          <p:nvPr>
            <p:extLst>
              <p:ext uri="{D42A27DB-BD31-4B8C-83A1-F6EECF244321}">
                <p14:modId xmlns:p14="http://schemas.microsoft.com/office/powerpoint/2010/main" val="2358322043"/>
              </p:ext>
            </p:extLst>
          </p:nvPr>
        </p:nvGraphicFramePr>
        <p:xfrm>
          <a:off x="844846" y="1698489"/>
          <a:ext cx="10502300" cy="3461060"/>
        </p:xfrm>
        <a:graphic>
          <a:graphicData uri="http://schemas.openxmlformats.org/drawingml/2006/table">
            <a:tbl>
              <a:tblPr firstRow="1" bandRow="1">
                <a:noFill/>
                <a:tableStyleId>{BA2C1A16-9DE2-4450-B482-CB19FBB624CC}</a:tableStyleId>
              </a:tblPr>
              <a:tblGrid>
                <a:gridCol w="1932525">
                  <a:extLst>
                    <a:ext uri="{9D8B030D-6E8A-4147-A177-3AD203B41FA5}">
                      <a16:colId xmlns:a16="http://schemas.microsoft.com/office/drawing/2014/main" val="20000"/>
                    </a:ext>
                  </a:extLst>
                </a:gridCol>
                <a:gridCol w="3854150">
                  <a:extLst>
                    <a:ext uri="{9D8B030D-6E8A-4147-A177-3AD203B41FA5}">
                      <a16:colId xmlns:a16="http://schemas.microsoft.com/office/drawing/2014/main" val="20001"/>
                    </a:ext>
                  </a:extLst>
                </a:gridCol>
                <a:gridCol w="4715625">
                  <a:extLst>
                    <a:ext uri="{9D8B030D-6E8A-4147-A177-3AD203B41FA5}">
                      <a16:colId xmlns:a16="http://schemas.microsoft.com/office/drawing/2014/main" val="20002"/>
                    </a:ext>
                  </a:extLst>
                </a:gridCol>
              </a:tblGrid>
              <a:tr h="656850">
                <a:tc>
                  <a:txBody>
                    <a:bodyPr/>
                    <a:lstStyle/>
                    <a:p>
                      <a:pPr marL="0" marR="0" lvl="0" indent="0" algn="ctr" rtl="0">
                        <a:lnSpc>
                          <a:spcPct val="100000"/>
                        </a:lnSpc>
                        <a:spcBef>
                          <a:spcPts val="0"/>
                        </a:spcBef>
                        <a:spcAft>
                          <a:spcPts val="0"/>
                        </a:spcAft>
                        <a:buNone/>
                      </a:pPr>
                      <a:r>
                        <a:rPr lang="en-US" sz="1400" b="1" u="none" strike="noStrike" cap="none" noProof="0" dirty="0">
                          <a:latin typeface="Noto Sans"/>
                          <a:ea typeface="Noto Sans"/>
                          <a:cs typeface="Noto Sans"/>
                          <a:sym typeface="Noto Sans"/>
                        </a:rPr>
                        <a:t>Sector</a:t>
                      </a:r>
                      <a:endParaRPr lang="en-US" noProof="0"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noProof="0" dirty="0">
                          <a:solidFill>
                            <a:schemeClr val="dk1"/>
                          </a:solidFill>
                          <a:latin typeface="Noto Sans"/>
                          <a:ea typeface="Noto Sans"/>
                          <a:cs typeface="Noto Sans"/>
                          <a:sym typeface="Noto Sans"/>
                        </a:rPr>
                        <a:t>Commitment</a:t>
                      </a:r>
                      <a:endParaRPr lang="en-US" noProof="0"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1" u="none" strike="noStrike" cap="none" noProof="0" dirty="0">
                          <a:solidFill>
                            <a:schemeClr val="dk1"/>
                          </a:solidFill>
                          <a:latin typeface="Noto Sans"/>
                          <a:ea typeface="Noto Sans"/>
                          <a:cs typeface="Noto Sans"/>
                          <a:sym typeface="Noto Sans"/>
                        </a:rPr>
                        <a:t>Note</a:t>
                      </a:r>
                      <a:endParaRPr lang="en-US" noProof="0" dirty="0"/>
                    </a:p>
                  </a:txBody>
                  <a:tcPr marL="91450" marR="91450" marT="45725" marB="45725" anchor="ctr"/>
                </a:tc>
                <a:extLst>
                  <a:ext uri="{0D108BD9-81ED-4DB2-BD59-A6C34878D82A}">
                    <a16:rowId xmlns:a16="http://schemas.microsoft.com/office/drawing/2014/main" val="10000"/>
                  </a:ext>
                </a:extLst>
              </a:tr>
              <a:tr h="656850">
                <a:tc>
                  <a:txBody>
                    <a:bodyPr/>
                    <a:lstStyle/>
                    <a:p>
                      <a:pPr marL="0" marR="0" lvl="0" indent="0" algn="ctr" rtl="0">
                        <a:lnSpc>
                          <a:spcPct val="100000"/>
                        </a:lnSpc>
                        <a:spcBef>
                          <a:spcPts val="0"/>
                        </a:spcBef>
                        <a:spcAft>
                          <a:spcPts val="0"/>
                        </a:spcAft>
                        <a:buNone/>
                      </a:pPr>
                      <a:r>
                        <a:rPr lang="en-US" sz="1400" b="1" u="none" strike="noStrike" cap="none" noProof="0" dirty="0">
                          <a:latin typeface="Noto Sans"/>
                          <a:ea typeface="Noto Sans"/>
                          <a:cs typeface="Noto Sans"/>
                          <a:sym typeface="Noto Sans"/>
                        </a:rPr>
                        <a:t>Energy</a:t>
                      </a:r>
                      <a:endParaRPr lang="en-US" noProof="0"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u="none" strike="noStrike" cap="none" noProof="0" dirty="0">
                          <a:solidFill>
                            <a:schemeClr val="dk1"/>
                          </a:solidFill>
                          <a:latin typeface="Noto Sans"/>
                          <a:ea typeface="Noto Sans"/>
                          <a:cs typeface="Noto Sans"/>
                          <a:sym typeface="Noto Sans"/>
                        </a:rPr>
                        <a:t>23.4 billion USD for electricity generation, transmission and distribution infrastructure.</a:t>
                      </a:r>
                      <a:endParaRPr lang="en-US" sz="1400" b="0" i="0" u="none" strike="noStrike" cap="none" noProof="0" dirty="0">
                        <a:solidFill>
                          <a:schemeClr val="dk1"/>
                        </a:solidFill>
                        <a:latin typeface="Noto Sans"/>
                        <a:ea typeface="Noto Sans"/>
                        <a:cs typeface="Noto Sans"/>
                        <a:sym typeface="Noto Sans"/>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u="none" strike="noStrike" cap="none" noProof="0" dirty="0">
                          <a:solidFill>
                            <a:schemeClr val="dk1"/>
                          </a:solidFill>
                          <a:latin typeface="Noto Sans"/>
                          <a:ea typeface="Noto Sans"/>
                          <a:cs typeface="Noto Sans"/>
                          <a:sym typeface="Noto Sans"/>
                        </a:rPr>
                        <a:t> Achieve 45% clean energy in the national grid.</a:t>
                      </a:r>
                      <a:endParaRPr lang="en-US" noProof="0" dirty="0"/>
                    </a:p>
                  </a:txBody>
                  <a:tcPr marL="91450" marR="91450" marT="45725" marB="45725" anchor="ctr"/>
                </a:tc>
                <a:extLst>
                  <a:ext uri="{0D108BD9-81ED-4DB2-BD59-A6C34878D82A}">
                    <a16:rowId xmlns:a16="http://schemas.microsoft.com/office/drawing/2014/main" val="10001"/>
                  </a:ext>
                </a:extLst>
              </a:tr>
              <a:tr h="465275">
                <a:tc>
                  <a:txBody>
                    <a:bodyPr/>
                    <a:lstStyle/>
                    <a:p>
                      <a:pPr marL="0" marR="0" lvl="0" indent="0" algn="ctr" rtl="0">
                        <a:lnSpc>
                          <a:spcPct val="100000"/>
                        </a:lnSpc>
                        <a:spcBef>
                          <a:spcPts val="0"/>
                        </a:spcBef>
                        <a:spcAft>
                          <a:spcPts val="0"/>
                        </a:spcAft>
                        <a:buNone/>
                      </a:pPr>
                      <a:r>
                        <a:rPr lang="en-US" sz="1400" b="1" u="none" strike="noStrike" cap="none" noProof="0" dirty="0">
                          <a:latin typeface="Noto Sans"/>
                          <a:ea typeface="Noto Sans"/>
                          <a:cs typeface="Noto Sans"/>
                          <a:sym typeface="Noto Sans"/>
                        </a:rPr>
                        <a:t>Oil &amp; Gas (Pemex)</a:t>
                      </a:r>
                      <a:endParaRPr lang="en-US" noProof="0"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u="none" strike="noStrike" cap="none" noProof="0" dirty="0">
                          <a:solidFill>
                            <a:schemeClr val="dk1"/>
                          </a:solidFill>
                          <a:latin typeface="Noto Sans"/>
                          <a:ea typeface="Noto Sans"/>
                          <a:cs typeface="Noto Sans"/>
                          <a:sym typeface="Noto Sans"/>
                        </a:rPr>
                        <a:t>17.3 billion USD of avg. annual investment.</a:t>
                      </a:r>
                      <a:endParaRPr lang="en-US" sz="1400" b="0" i="0" u="none" strike="noStrike" cap="none" noProof="0" dirty="0">
                        <a:solidFill>
                          <a:schemeClr val="dk1"/>
                        </a:solidFill>
                        <a:latin typeface="Noto Sans"/>
                        <a:ea typeface="Noto Sans"/>
                        <a:cs typeface="Noto Sans"/>
                        <a:sym typeface="Noto Sans"/>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u="none" strike="noStrike" cap="none" noProof="0" dirty="0">
                          <a:solidFill>
                            <a:schemeClr val="dk1"/>
                          </a:solidFill>
                          <a:latin typeface="Noto Sans"/>
                          <a:ea typeface="Noto Sans"/>
                          <a:cs typeface="Noto Sans"/>
                          <a:sym typeface="Noto Sans"/>
                        </a:rPr>
                        <a:t>Boost domestic oil and gas production and expand refining capacity.</a:t>
                      </a:r>
                      <a:endParaRPr lang="en-US" sz="1400" b="0" i="0" u="none" strike="noStrike" cap="none" noProof="0" dirty="0">
                        <a:solidFill>
                          <a:schemeClr val="dk1"/>
                        </a:solidFill>
                        <a:latin typeface="Noto Sans"/>
                        <a:ea typeface="Noto Sans"/>
                        <a:cs typeface="Noto Sans"/>
                        <a:sym typeface="Noto Sans"/>
                      </a:endParaRPr>
                    </a:p>
                  </a:txBody>
                  <a:tcPr marL="91450" marR="91450" marT="45725" marB="45725" anchor="ctr"/>
                </a:tc>
                <a:extLst>
                  <a:ext uri="{0D108BD9-81ED-4DB2-BD59-A6C34878D82A}">
                    <a16:rowId xmlns:a16="http://schemas.microsoft.com/office/drawing/2014/main" val="10002"/>
                  </a:ext>
                </a:extLst>
              </a:tr>
              <a:tr h="465275">
                <a:tc>
                  <a:txBody>
                    <a:bodyPr/>
                    <a:lstStyle/>
                    <a:p>
                      <a:pPr marL="0" marR="0" lvl="0" indent="0" algn="ctr" rtl="0">
                        <a:lnSpc>
                          <a:spcPct val="100000"/>
                        </a:lnSpc>
                        <a:spcBef>
                          <a:spcPts val="0"/>
                        </a:spcBef>
                        <a:spcAft>
                          <a:spcPts val="0"/>
                        </a:spcAft>
                        <a:buNone/>
                      </a:pPr>
                      <a:r>
                        <a:rPr lang="en-US" sz="1400" b="1" u="none" strike="noStrike" cap="none" noProof="0" dirty="0">
                          <a:latin typeface="Noto Sans"/>
                          <a:ea typeface="Noto Sans"/>
                          <a:cs typeface="Noto Sans"/>
                          <a:sym typeface="Noto Sans"/>
                        </a:rPr>
                        <a:t>Water</a:t>
                      </a:r>
                      <a:endParaRPr lang="en-US" noProof="0"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u="none" strike="noStrike" cap="none" noProof="0" dirty="0">
                          <a:solidFill>
                            <a:schemeClr val="dk1"/>
                          </a:solidFill>
                          <a:latin typeface="Noto Sans"/>
                          <a:ea typeface="Noto Sans"/>
                          <a:cs typeface="Noto Sans"/>
                          <a:sym typeface="Noto Sans"/>
                        </a:rPr>
                        <a:t>+ 1 billion USD for hydrological projects by 2025.</a:t>
                      </a:r>
                      <a:endParaRPr lang="en-US" sz="1400" b="0" i="0" u="none" strike="noStrike" cap="none" noProof="0" dirty="0">
                        <a:solidFill>
                          <a:schemeClr val="dk1"/>
                        </a:solidFill>
                        <a:latin typeface="Noto Sans"/>
                        <a:ea typeface="Noto Sans"/>
                        <a:cs typeface="Noto Sans"/>
                        <a:sym typeface="Noto Sans"/>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u="none" strike="noStrike" cap="none" noProof="0" dirty="0">
                          <a:solidFill>
                            <a:schemeClr val="dk1"/>
                          </a:solidFill>
                          <a:latin typeface="Noto Sans"/>
                          <a:ea typeface="Noto Sans"/>
                          <a:cs typeface="Noto Sans"/>
                          <a:sym typeface="Noto Sans"/>
                        </a:rPr>
                        <a:t>Rehabilitate waterways and modernize irrigation systems for 200,000 hectares of farmland.</a:t>
                      </a:r>
                      <a:endParaRPr lang="en-US" sz="1400" b="0" i="0" u="none" strike="noStrike" cap="none" noProof="0" dirty="0">
                        <a:solidFill>
                          <a:schemeClr val="dk1"/>
                        </a:solidFill>
                        <a:latin typeface="Noto Sans"/>
                        <a:ea typeface="Noto Sans"/>
                        <a:cs typeface="Noto Sans"/>
                        <a:sym typeface="Noto Sans"/>
                      </a:endParaRPr>
                    </a:p>
                  </a:txBody>
                  <a:tcPr marL="91450" marR="91450" marT="45725" marB="45725" anchor="ctr"/>
                </a:tc>
                <a:extLst>
                  <a:ext uri="{0D108BD9-81ED-4DB2-BD59-A6C34878D82A}">
                    <a16:rowId xmlns:a16="http://schemas.microsoft.com/office/drawing/2014/main" val="10003"/>
                  </a:ext>
                </a:extLst>
              </a:tr>
              <a:tr h="465275">
                <a:tc>
                  <a:txBody>
                    <a:bodyPr/>
                    <a:lstStyle/>
                    <a:p>
                      <a:pPr marL="0" marR="0" lvl="0" indent="0" algn="ctr" rtl="0">
                        <a:lnSpc>
                          <a:spcPct val="100000"/>
                        </a:lnSpc>
                        <a:spcBef>
                          <a:spcPts val="0"/>
                        </a:spcBef>
                        <a:spcAft>
                          <a:spcPts val="0"/>
                        </a:spcAft>
                        <a:buNone/>
                      </a:pPr>
                      <a:r>
                        <a:rPr lang="en-US" sz="1400" b="1" u="none" strike="noStrike" cap="none" noProof="0" dirty="0">
                          <a:latin typeface="Noto Sans"/>
                          <a:ea typeface="Noto Sans"/>
                          <a:cs typeface="Noto Sans"/>
                          <a:sym typeface="Noto Sans"/>
                        </a:rPr>
                        <a:t>Infrastructure</a:t>
                      </a:r>
                      <a:endParaRPr lang="en-US" noProof="0" dirty="0"/>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a:ea typeface="Noto Sans"/>
                          <a:cs typeface="Noto Sans"/>
                          <a:sym typeface="Noto Sans"/>
                        </a:rPr>
                        <a:t>+ 3,000 km of new railways for freight and passenger use.</a:t>
                      </a:r>
                      <a:endParaRPr lang="en-US" sz="1400" b="0" i="0" u="none" strike="noStrike" cap="none" noProof="0" dirty="0">
                        <a:solidFill>
                          <a:schemeClr val="dk1"/>
                        </a:solidFill>
                        <a:latin typeface="Noto Sans"/>
                        <a:ea typeface="Noto Sans"/>
                        <a:cs typeface="Noto Sans"/>
                        <a:sym typeface="Noto Sans"/>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u="none" strike="noStrike" cap="none" noProof="0" dirty="0">
                          <a:solidFill>
                            <a:schemeClr val="dk1"/>
                          </a:solidFill>
                          <a:latin typeface="Noto Sans"/>
                          <a:ea typeface="Noto Sans"/>
                          <a:cs typeface="Noto Sans"/>
                          <a:sym typeface="Noto Sans"/>
                        </a:rPr>
                        <a:t>Enhance connectivity and modernize transportation networks to support economic growth.</a:t>
                      </a:r>
                      <a:endParaRPr lang="en-US" sz="1400" b="0" i="0" u="none" strike="noStrike" cap="none" noProof="0" dirty="0">
                        <a:solidFill>
                          <a:schemeClr val="dk1"/>
                        </a:solidFill>
                        <a:latin typeface="Noto Sans"/>
                        <a:ea typeface="Noto Sans"/>
                        <a:cs typeface="Noto Sans"/>
                        <a:sym typeface="Noto Sans"/>
                      </a:endParaRPr>
                    </a:p>
                  </a:txBody>
                  <a:tcPr marL="91450" marR="91450" marT="45725" marB="45725" anchor="ctr"/>
                </a:tc>
                <a:extLst>
                  <a:ext uri="{0D108BD9-81ED-4DB2-BD59-A6C34878D82A}">
                    <a16:rowId xmlns:a16="http://schemas.microsoft.com/office/drawing/2014/main" val="10004"/>
                  </a:ext>
                </a:extLst>
              </a:tr>
              <a:tr h="465275">
                <a:tc>
                  <a:txBody>
                    <a:bodyPr/>
                    <a:lstStyle/>
                    <a:p>
                      <a:pPr marL="0" marR="0" lvl="0" indent="0" algn="ctr" rtl="0">
                        <a:lnSpc>
                          <a:spcPct val="100000"/>
                        </a:lnSpc>
                        <a:spcBef>
                          <a:spcPts val="0"/>
                        </a:spcBef>
                        <a:spcAft>
                          <a:spcPts val="0"/>
                        </a:spcAft>
                        <a:buNone/>
                      </a:pPr>
                      <a:r>
                        <a:rPr lang="en-US" sz="1400" b="1" u="none" strike="noStrike" cap="none" noProof="0" dirty="0">
                          <a:latin typeface="Noto Sans"/>
                          <a:ea typeface="Noto Sans"/>
                          <a:cs typeface="Noto Sans"/>
                          <a:sym typeface="Noto Sans"/>
                        </a:rPr>
                        <a:t>Public Housing</a:t>
                      </a:r>
                      <a:endParaRPr lang="en-US" noProof="0"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u="none" strike="noStrike" cap="none" noProof="0" dirty="0">
                          <a:solidFill>
                            <a:schemeClr val="dk1"/>
                          </a:solidFill>
                          <a:latin typeface="Noto Sans"/>
                          <a:ea typeface="Noto Sans"/>
                          <a:cs typeface="Noto Sans"/>
                          <a:sym typeface="Noto Sans"/>
                        </a:rPr>
                        <a:t>25.65 B USD to construct 1 million homes.</a:t>
                      </a:r>
                      <a:endParaRPr lang="en-US" sz="1400" b="0" i="0" u="none" strike="noStrike" cap="none" noProof="0" dirty="0">
                        <a:solidFill>
                          <a:schemeClr val="dk1"/>
                        </a:solidFill>
                        <a:latin typeface="Noto Sans"/>
                        <a:ea typeface="Noto Sans"/>
                        <a:cs typeface="Noto Sans"/>
                        <a:sym typeface="Noto Sans"/>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u="none" strike="noStrike" cap="none" noProof="0" dirty="0">
                          <a:solidFill>
                            <a:schemeClr val="dk1"/>
                          </a:solidFill>
                          <a:latin typeface="Noto Sans"/>
                          <a:ea typeface="Noto Sans"/>
                          <a:cs typeface="Noto Sans"/>
                          <a:sym typeface="Noto Sans"/>
                        </a:rPr>
                        <a:t>Improve access to housing and address the growing demand for affordable living spaces.</a:t>
                      </a:r>
                      <a:endParaRPr lang="en-US" sz="1400" b="0" i="0" u="none" strike="noStrike" cap="none" noProof="0" dirty="0">
                        <a:solidFill>
                          <a:schemeClr val="dk1"/>
                        </a:solidFill>
                        <a:latin typeface="Noto Sans"/>
                        <a:ea typeface="Noto Sans"/>
                        <a:cs typeface="Noto Sans"/>
                        <a:sym typeface="Noto Sans"/>
                      </a:endParaRPr>
                    </a:p>
                  </a:txBody>
                  <a:tcPr marL="91450" marR="91450" marT="45725" marB="45725" anchor="ctr"/>
                </a:tc>
                <a:extLst>
                  <a:ext uri="{0D108BD9-81ED-4DB2-BD59-A6C34878D82A}">
                    <a16:rowId xmlns:a16="http://schemas.microsoft.com/office/drawing/2014/main" val="10005"/>
                  </a:ext>
                </a:extLst>
              </a:tr>
            </a:tbl>
          </a:graphicData>
        </a:graphic>
      </p:graphicFrame>
      <p:sp>
        <p:nvSpPr>
          <p:cNvPr id="694" name="Google Shape;694;p33"/>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39</a:t>
            </a:fld>
            <a:endParaRPr lang="en-US" noProof="0" dirty="0"/>
          </a:p>
        </p:txBody>
      </p:sp>
      <p:pic>
        <p:nvPicPr>
          <p:cNvPr id="695" name="Google Shape;695;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99EF7643-B6C1-5D42-EC75-9C70A9E60494}"/>
              </a:ext>
            </a:extLst>
          </p:cNvPr>
          <p:cNvSpPr txBox="1"/>
          <p:nvPr/>
        </p:nvSpPr>
        <p:spPr>
          <a:xfrm>
            <a:off x="508590" y="307879"/>
            <a:ext cx="8093923" cy="1126422"/>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Public Investment </a:t>
            </a:r>
            <a:endParaRPr lang="en-US" sz="2800" noProof="0" dirty="0">
              <a:latin typeface="Patria Light" pitchFamily="2" charset="0"/>
              <a:ea typeface="Noto Sans" panose="020B0502040504020204" pitchFamily="34" charset="0"/>
            </a:endParaRPr>
          </a:p>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Supporting Plan Mexico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31"/>
        <p:cNvGrpSpPr/>
        <p:nvPr/>
      </p:nvGrpSpPr>
      <p:grpSpPr>
        <a:xfrm>
          <a:off x="0" y="0"/>
          <a:ext cx="0" cy="0"/>
          <a:chOff x="0" y="0"/>
          <a:chExt cx="0" cy="0"/>
        </a:xfrm>
      </p:grpSpPr>
      <p:sp>
        <p:nvSpPr>
          <p:cNvPr id="232" name="Google Shape;232;p5"/>
          <p:cNvSpPr txBox="1">
            <a:spLocks noGrp="1"/>
          </p:cNvSpPr>
          <p:nvPr>
            <p:ph type="title"/>
          </p:nvPr>
        </p:nvSpPr>
        <p:spPr>
          <a:xfrm>
            <a:off x="6072783" y="786384"/>
            <a:ext cx="5720080" cy="2066817"/>
          </a:xfrm>
          <a:prstGeom prst="rect">
            <a:avLst/>
          </a:prstGeom>
          <a:noFill/>
          <a:ln>
            <a:noFill/>
          </a:ln>
        </p:spPr>
        <p:txBody>
          <a:bodyPr spcFirstLastPara="1" wrap="square" lIns="91425" tIns="45700" rIns="91425" bIns="45700" anchor="b" anchorCtr="0">
            <a:noAutofit/>
          </a:bodyPr>
          <a:lstStyle/>
          <a:p>
            <a:pPr lvl="0">
              <a:buClr>
                <a:srgbClr val="6E152E"/>
              </a:buClr>
              <a:buSzPts val="4400"/>
            </a:pPr>
            <a:r>
              <a:rPr lang="en-US" sz="3600" b="1" i="0" u="none" strike="noStrike" cap="none" noProof="0" dirty="0">
                <a:solidFill>
                  <a:srgbClr val="691932"/>
                </a:solidFill>
                <a:latin typeface="Patria Light" pitchFamily="2" charset="0"/>
                <a:ea typeface="Noto Sans" panose="020B0502040504020204" pitchFamily="34" charset="0"/>
                <a:cs typeface="Arial"/>
                <a:sym typeface="Arial"/>
              </a:rPr>
              <a:t>I. </a:t>
            </a:r>
            <a:r>
              <a:rPr lang="en-US" sz="3600" b="1" noProof="0" dirty="0">
                <a:solidFill>
                  <a:srgbClr val="691932"/>
                </a:solidFill>
                <a:latin typeface="Patria Light" pitchFamily="2" charset="0"/>
                <a:ea typeface="Noto Sans" panose="020B0502040504020204" pitchFamily="34" charset="0"/>
                <a:cs typeface="Arial"/>
                <a:sym typeface="Arial"/>
              </a:rPr>
              <a:t>Investment &amp; Trade</a:t>
            </a:r>
            <a:endParaRPr lang="en-US" sz="3600" b="1" noProof="0" dirty="0">
              <a:solidFill>
                <a:srgbClr val="691932"/>
              </a:solidFill>
              <a:latin typeface="Patria Light" pitchFamily="2" charset="0"/>
              <a:ea typeface="Noto Sans" panose="020B0502040504020204" pitchFamily="34" charset="0"/>
              <a:cs typeface="Noto Sans"/>
              <a:sym typeface="Noto Sans"/>
            </a:endParaRPr>
          </a:p>
        </p:txBody>
      </p:sp>
      <p:cxnSp>
        <p:nvCxnSpPr>
          <p:cNvPr id="233" name="Google Shape;233;p5"/>
          <p:cNvCxnSpPr/>
          <p:nvPr/>
        </p:nvCxnSpPr>
        <p:spPr>
          <a:xfrm>
            <a:off x="6182139" y="2932043"/>
            <a:ext cx="6009861" cy="0"/>
          </a:xfrm>
          <a:prstGeom prst="straightConnector1">
            <a:avLst/>
          </a:prstGeom>
          <a:noFill/>
          <a:ln w="38100" cap="flat" cmpd="sng">
            <a:solidFill>
              <a:srgbClr val="B7903D"/>
            </a:solidFill>
            <a:prstDash val="solid"/>
            <a:miter lim="800000"/>
            <a:headEnd type="none" w="sm" len="sm"/>
            <a:tailEnd type="none" w="sm" len="sm"/>
          </a:ln>
        </p:spPr>
      </p:cxnSp>
      <p:pic>
        <p:nvPicPr>
          <p:cNvPr id="234" name="Google Shape;234;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8507" y="294583"/>
            <a:ext cx="4955968" cy="65215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11"/>
        <p:cNvGrpSpPr/>
        <p:nvPr/>
      </p:nvGrpSpPr>
      <p:grpSpPr>
        <a:xfrm>
          <a:off x="0" y="0"/>
          <a:ext cx="0" cy="0"/>
          <a:chOff x="0" y="0"/>
          <a:chExt cx="0" cy="0"/>
        </a:xfrm>
      </p:grpSpPr>
      <p:sp>
        <p:nvSpPr>
          <p:cNvPr id="712" name="Google Shape;712;p35"/>
          <p:cNvSpPr txBox="1">
            <a:spLocks noGrp="1"/>
          </p:cNvSpPr>
          <p:nvPr>
            <p:ph type="title"/>
          </p:nvPr>
        </p:nvSpPr>
        <p:spPr>
          <a:xfrm>
            <a:off x="6072783" y="786384"/>
            <a:ext cx="5720080" cy="2066817"/>
          </a:xfrm>
          <a:prstGeom prst="rect">
            <a:avLst/>
          </a:prstGeom>
          <a:noFill/>
          <a:ln>
            <a:noFill/>
          </a:ln>
        </p:spPr>
        <p:txBody>
          <a:bodyPr spcFirstLastPara="1" wrap="square" lIns="91425" tIns="45700" rIns="91425" bIns="45700" anchor="b" anchorCtr="0">
            <a:noAutofit/>
          </a:bodyPr>
          <a:lstStyle/>
          <a:p>
            <a:pPr>
              <a:buClr>
                <a:srgbClr val="6E152E"/>
              </a:buClr>
              <a:buSzPts val="4400"/>
            </a:pPr>
            <a:r>
              <a:rPr lang="en-US" sz="3600" b="1" i="0" u="none" strike="noStrike" cap="none" noProof="0" dirty="0">
                <a:solidFill>
                  <a:srgbClr val="691932"/>
                </a:solidFill>
                <a:latin typeface="Patria Light" pitchFamily="2" charset="0"/>
                <a:ea typeface="Noto Sans" panose="020B0502040504020204" pitchFamily="34" charset="0"/>
                <a:cs typeface="Arial"/>
                <a:sym typeface="Arial"/>
              </a:rPr>
              <a:t>V. Incentives and Development Banking </a:t>
            </a:r>
            <a:endParaRPr lang="en-US" sz="3600" b="1" noProof="0" dirty="0">
              <a:solidFill>
                <a:srgbClr val="691932"/>
              </a:solidFill>
              <a:latin typeface="Patria Light" pitchFamily="2" charset="0"/>
              <a:ea typeface="Noto Sans" panose="020B0502040504020204" pitchFamily="34" charset="0"/>
              <a:cs typeface="Arial"/>
              <a:sym typeface="Arial"/>
            </a:endParaRPr>
          </a:p>
        </p:txBody>
      </p:sp>
      <p:cxnSp>
        <p:nvCxnSpPr>
          <p:cNvPr id="713" name="Google Shape;713;p35"/>
          <p:cNvCxnSpPr/>
          <p:nvPr/>
        </p:nvCxnSpPr>
        <p:spPr>
          <a:xfrm>
            <a:off x="6182139" y="2932043"/>
            <a:ext cx="6009861" cy="0"/>
          </a:xfrm>
          <a:prstGeom prst="straightConnector1">
            <a:avLst/>
          </a:prstGeom>
          <a:noFill/>
          <a:ln w="38100" cap="flat" cmpd="sng">
            <a:solidFill>
              <a:srgbClr val="B7903D"/>
            </a:solidFill>
            <a:prstDash val="solid"/>
            <a:miter lim="800000"/>
            <a:headEnd type="none" w="sm" len="sm"/>
            <a:tailEnd type="none" w="sm" len="sm"/>
          </a:ln>
        </p:spPr>
      </p:cxnSp>
      <p:pic>
        <p:nvPicPr>
          <p:cNvPr id="714" name="Google Shape;714;p3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8507" y="294583"/>
            <a:ext cx="4955968" cy="65215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graphicFrame>
        <p:nvGraphicFramePr>
          <p:cNvPr id="720" name="Google Shape;720;p36"/>
          <p:cNvGraphicFramePr/>
          <p:nvPr>
            <p:extLst>
              <p:ext uri="{D42A27DB-BD31-4B8C-83A1-F6EECF244321}">
                <p14:modId xmlns:p14="http://schemas.microsoft.com/office/powerpoint/2010/main" val="35434139"/>
              </p:ext>
            </p:extLst>
          </p:nvPr>
        </p:nvGraphicFramePr>
        <p:xfrm>
          <a:off x="726393" y="1730819"/>
          <a:ext cx="10649475" cy="3481900"/>
        </p:xfrm>
        <a:graphic>
          <a:graphicData uri="http://schemas.openxmlformats.org/drawingml/2006/table">
            <a:tbl>
              <a:tblPr firstRow="1" firstCol="1" bandRow="1">
                <a:tableStyleId>{68D230F3-CF80-4859-8CE7-A43EE81993B5}</a:tableStyleId>
              </a:tblPr>
              <a:tblGrid>
                <a:gridCol w="1203350">
                  <a:extLst>
                    <a:ext uri="{9D8B030D-6E8A-4147-A177-3AD203B41FA5}">
                      <a16:colId xmlns:a16="http://schemas.microsoft.com/office/drawing/2014/main" val="20000"/>
                    </a:ext>
                  </a:extLst>
                </a:gridCol>
                <a:gridCol w="3659225">
                  <a:extLst>
                    <a:ext uri="{9D8B030D-6E8A-4147-A177-3AD203B41FA5}">
                      <a16:colId xmlns:a16="http://schemas.microsoft.com/office/drawing/2014/main" val="20001"/>
                    </a:ext>
                  </a:extLst>
                </a:gridCol>
                <a:gridCol w="3671950">
                  <a:extLst>
                    <a:ext uri="{9D8B030D-6E8A-4147-A177-3AD203B41FA5}">
                      <a16:colId xmlns:a16="http://schemas.microsoft.com/office/drawing/2014/main" val="20002"/>
                    </a:ext>
                  </a:extLst>
                </a:gridCol>
                <a:gridCol w="2114950">
                  <a:extLst>
                    <a:ext uri="{9D8B030D-6E8A-4147-A177-3AD203B41FA5}">
                      <a16:colId xmlns:a16="http://schemas.microsoft.com/office/drawing/2014/main" val="20003"/>
                    </a:ext>
                  </a:extLst>
                </a:gridCol>
              </a:tblGrid>
              <a:tr h="385850">
                <a:tc>
                  <a:txBody>
                    <a:bodyPr/>
                    <a:lstStyle/>
                    <a:p>
                      <a:pPr marL="0" marR="0" lvl="0" indent="0" algn="ctr" rtl="0">
                        <a:lnSpc>
                          <a:spcPct val="100000"/>
                        </a:lnSpc>
                        <a:spcBef>
                          <a:spcPts val="0"/>
                        </a:spcBef>
                        <a:spcAft>
                          <a:spcPts val="0"/>
                        </a:spcAft>
                        <a:buNone/>
                      </a:pPr>
                      <a:r>
                        <a:rPr lang="en-US" sz="1400" b="1" u="none" strike="noStrike" cap="none" noProof="0" dirty="0">
                          <a:latin typeface="Noto Sans" panose="020B0502040504020204" pitchFamily="34" charset="0"/>
                          <a:ea typeface="Noto Sans" panose="020B0502040504020204" pitchFamily="34" charset="0"/>
                          <a:cs typeface="Noto Sans" panose="020B0502040504020204" pitchFamily="34" charset="0"/>
                          <a:sym typeface="Noto Sans"/>
                        </a:rPr>
                        <a:t>Tax Jurisdiction</a:t>
                      </a:r>
                      <a:endParaRPr lang="en-US" sz="1400" u="none" strike="noStrike" cap="none" noProof="0" dirty="0">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1" u="none" strike="noStrike" cap="none" noProof="0" dirty="0">
                          <a:latin typeface="Noto Sans" panose="020B0502040504020204" pitchFamily="34" charset="0"/>
                          <a:ea typeface="Noto Sans" panose="020B0502040504020204" pitchFamily="34" charset="0"/>
                          <a:cs typeface="Noto Sans" panose="020B0502040504020204" pitchFamily="34" charset="0"/>
                          <a:sym typeface="Noto Sans"/>
                        </a:rPr>
                        <a:t>Tax Name</a:t>
                      </a:r>
                      <a:endParaRPr lang="en-US" sz="1400" u="none" strike="noStrike" cap="none" noProof="0" dirty="0">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1" u="none" strike="noStrike" cap="none" noProof="0" dirty="0">
                          <a:latin typeface="Noto Sans" panose="020B0502040504020204" pitchFamily="34" charset="0"/>
                          <a:ea typeface="Noto Sans" panose="020B0502040504020204" pitchFamily="34" charset="0"/>
                          <a:cs typeface="Noto Sans" panose="020B0502040504020204" pitchFamily="34" charset="0"/>
                          <a:sym typeface="Noto Sans"/>
                        </a:rPr>
                        <a:t>Description</a:t>
                      </a:r>
                      <a:endParaRPr lang="en-US" sz="1400" u="none" strike="noStrike" cap="none" noProof="0" dirty="0">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b="1" u="none" strike="noStrike" cap="none" noProof="0" dirty="0">
                          <a:latin typeface="Noto Sans" panose="020B0502040504020204" pitchFamily="34" charset="0"/>
                          <a:ea typeface="Noto Sans" panose="020B0502040504020204" pitchFamily="34" charset="0"/>
                          <a:cs typeface="Noto Sans" panose="020B0502040504020204" pitchFamily="34" charset="0"/>
                          <a:sym typeface="Noto Sans"/>
                        </a:rPr>
                        <a:t>Tax Rate</a:t>
                      </a:r>
                      <a:endParaRPr lang="en-US" sz="1400" u="none" strike="noStrike" cap="none" noProof="0" dirty="0">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extLst>
                  <a:ext uri="{0D108BD9-81ED-4DB2-BD59-A6C34878D82A}">
                    <a16:rowId xmlns:a16="http://schemas.microsoft.com/office/drawing/2014/main" val="10000"/>
                  </a:ext>
                </a:extLst>
              </a:tr>
              <a:tr h="354075">
                <a:tc rowSpan="5">
                  <a:txBody>
                    <a:bodyPr/>
                    <a:lstStyle/>
                    <a:p>
                      <a:pPr marL="0" marR="0" lvl="0" indent="0" algn="l" rtl="0">
                        <a:lnSpc>
                          <a:spcPct val="100000"/>
                        </a:lnSpc>
                        <a:spcBef>
                          <a:spcPts val="0"/>
                        </a:spcBef>
                        <a:spcAft>
                          <a:spcPts val="0"/>
                        </a:spcAft>
                        <a:buNone/>
                      </a:pPr>
                      <a:r>
                        <a:rPr lang="en-US" sz="1400" b="1" u="none" strike="noStrike" cap="none" noProof="0" dirty="0">
                          <a:latin typeface="Noto Sans" panose="020B0502040504020204" pitchFamily="34" charset="0"/>
                          <a:ea typeface="Noto Sans" panose="020B0502040504020204" pitchFamily="34" charset="0"/>
                          <a:cs typeface="Noto Sans" panose="020B0502040504020204" pitchFamily="34" charset="0"/>
                          <a:sym typeface="Noto Sans"/>
                        </a:rPr>
                        <a:t>Federal</a:t>
                      </a:r>
                      <a:endParaRPr lang="en-US" sz="1400" u="none" strike="noStrike" cap="none" noProof="0" dirty="0">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Value-Added Tax (IVA)</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Flat ax on the sale of goods and services</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16%</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extLst>
                  <a:ext uri="{0D108BD9-81ED-4DB2-BD59-A6C34878D82A}">
                    <a16:rowId xmlns:a16="http://schemas.microsoft.com/office/drawing/2014/main" val="10001"/>
                  </a:ext>
                </a:extLst>
              </a:tr>
              <a:tr h="212450">
                <a:tc vMerge="1">
                  <a:txBody>
                    <a:bodyPr/>
                    <a:lstStyle/>
                    <a:p>
                      <a:endParaRPr lang="es-MX"/>
                    </a:p>
                  </a:txBody>
                  <a:tcP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Income Tax (ISR) – Individuals</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Progressive tax on personal income</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1.92%-35%</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extLst>
                  <a:ext uri="{0D108BD9-81ED-4DB2-BD59-A6C34878D82A}">
                    <a16:rowId xmlns:a16="http://schemas.microsoft.com/office/drawing/2014/main" val="10002"/>
                  </a:ext>
                </a:extLst>
              </a:tr>
              <a:tr h="212450">
                <a:tc vMerge="1">
                  <a:txBody>
                    <a:bodyPr/>
                    <a:lstStyle/>
                    <a:p>
                      <a:endParaRPr lang="es-MX"/>
                    </a:p>
                  </a:txBody>
                  <a:tcP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Income Tax (ISR) – Industries</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Flat tax on corporate profits</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30%</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extLst>
                  <a:ext uri="{0D108BD9-81ED-4DB2-BD59-A6C34878D82A}">
                    <a16:rowId xmlns:a16="http://schemas.microsoft.com/office/drawing/2014/main" val="10003"/>
                  </a:ext>
                </a:extLst>
              </a:tr>
              <a:tr h="354075">
                <a:tc vMerge="1">
                  <a:txBody>
                    <a:bodyPr/>
                    <a:lstStyle/>
                    <a:p>
                      <a:endParaRPr lang="es-MX"/>
                    </a:p>
                  </a:txBody>
                  <a:tcP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Special Tax on Production and Services (IEPS)</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Excise tax on specific goods like alcohol, tobacco, and fuel</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Varies by product (8%-50%)</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extLst>
                  <a:ext uri="{0D108BD9-81ED-4DB2-BD59-A6C34878D82A}">
                    <a16:rowId xmlns:a16="http://schemas.microsoft.com/office/drawing/2014/main" val="10004"/>
                  </a:ext>
                </a:extLst>
              </a:tr>
              <a:tr h="212450">
                <a:tc vMerge="1">
                  <a:txBody>
                    <a:bodyPr/>
                    <a:lstStyle/>
                    <a:p>
                      <a:endParaRPr lang="es-MX"/>
                    </a:p>
                  </a:txBody>
                  <a:tcP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General Import Tax (IGI)</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Tax on imported goods</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Varies by product</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extLst>
                  <a:ext uri="{0D108BD9-81ED-4DB2-BD59-A6C34878D82A}">
                    <a16:rowId xmlns:a16="http://schemas.microsoft.com/office/drawing/2014/main" val="10005"/>
                  </a:ext>
                </a:extLst>
              </a:tr>
              <a:tr h="227025">
                <a:tc>
                  <a:txBody>
                    <a:bodyPr/>
                    <a:lstStyle/>
                    <a:p>
                      <a:pPr marL="0" marR="0" lvl="0" indent="0" algn="l" rtl="0">
                        <a:lnSpc>
                          <a:spcPct val="100000"/>
                        </a:lnSpc>
                        <a:spcBef>
                          <a:spcPts val="0"/>
                        </a:spcBef>
                        <a:spcAft>
                          <a:spcPts val="0"/>
                        </a:spcAft>
                        <a:buNone/>
                      </a:pPr>
                      <a:r>
                        <a:rPr lang="en-US" sz="1400" b="1" u="none" strike="noStrike" cap="none" noProof="0" dirty="0">
                          <a:latin typeface="Noto Sans" panose="020B0502040504020204" pitchFamily="34" charset="0"/>
                          <a:ea typeface="Noto Sans" panose="020B0502040504020204" pitchFamily="34" charset="0"/>
                          <a:cs typeface="Noto Sans" panose="020B0502040504020204" pitchFamily="34" charset="0"/>
                          <a:sym typeface="Noto Sans"/>
                        </a:rPr>
                        <a:t>State</a:t>
                      </a:r>
                      <a:endParaRPr lang="en-US" sz="1400" u="none" strike="noStrike" cap="none" noProof="0" dirty="0">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Payroll Tax (ISN)</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Tax on salaries paid by employers</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Varies by state (1%-3%)</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extLst>
                  <a:ext uri="{0D108BD9-81ED-4DB2-BD59-A6C34878D82A}">
                    <a16:rowId xmlns:a16="http://schemas.microsoft.com/office/drawing/2014/main" val="10006"/>
                  </a:ext>
                </a:extLst>
              </a:tr>
              <a:tr h="354075">
                <a:tc rowSpan="2">
                  <a:txBody>
                    <a:bodyPr/>
                    <a:lstStyle/>
                    <a:p>
                      <a:pPr marL="0" marR="0" lvl="0" indent="0" algn="l" rtl="0">
                        <a:lnSpc>
                          <a:spcPct val="100000"/>
                        </a:lnSpc>
                        <a:spcBef>
                          <a:spcPts val="0"/>
                        </a:spcBef>
                        <a:spcAft>
                          <a:spcPts val="0"/>
                        </a:spcAft>
                        <a:buNone/>
                      </a:pPr>
                      <a:r>
                        <a:rPr lang="en-US" sz="1400" b="1" u="none" strike="noStrike" cap="none" noProof="0" dirty="0">
                          <a:latin typeface="Noto Sans" panose="020B0502040504020204" pitchFamily="34" charset="0"/>
                          <a:ea typeface="Noto Sans" panose="020B0502040504020204" pitchFamily="34" charset="0"/>
                          <a:cs typeface="Noto Sans" panose="020B0502040504020204" pitchFamily="34" charset="0"/>
                          <a:sym typeface="Noto Sans"/>
                        </a:rPr>
                        <a:t>Municipal</a:t>
                      </a:r>
                      <a:endParaRPr lang="en-US" sz="1400" u="none" strike="noStrike" cap="none" noProof="0" dirty="0">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Property Tax</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Tax on real estate owned by businesses</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Varies by municipality</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extLst>
                  <a:ext uri="{0D108BD9-81ED-4DB2-BD59-A6C34878D82A}">
                    <a16:rowId xmlns:a16="http://schemas.microsoft.com/office/drawing/2014/main" val="10007"/>
                  </a:ext>
                </a:extLst>
              </a:tr>
              <a:tr h="354075">
                <a:tc vMerge="1">
                  <a:txBody>
                    <a:bodyPr/>
                    <a:lstStyle/>
                    <a:p>
                      <a:endParaRPr lang="es-MX"/>
                    </a:p>
                  </a:txBody>
                  <a:tcP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Rights for Utility Fees</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Fees for services like water and waste management</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b="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rPr>
                        <a:t>Varies by municipality</a:t>
                      </a:r>
                      <a:endParaRPr lang="en-US" sz="1400" b="0" i="0" u="none" strike="noStrike" cap="none" noProof="0" dirty="0">
                        <a:solidFill>
                          <a:schemeClr val="dk1"/>
                        </a:solidFill>
                        <a:latin typeface="Noto Sans" panose="020B0502040504020204" pitchFamily="34" charset="0"/>
                        <a:ea typeface="Noto Sans" panose="020B0502040504020204" pitchFamily="34" charset="0"/>
                        <a:cs typeface="Noto Sans" panose="020B0502040504020204" pitchFamily="34" charset="0"/>
                        <a:sym typeface="Noto Sans"/>
                      </a:endParaRPr>
                    </a:p>
                  </a:txBody>
                  <a:tcPr marL="91450" marR="91450" marT="45725" marB="45725" anchor="ctr"/>
                </a:tc>
                <a:extLst>
                  <a:ext uri="{0D108BD9-81ED-4DB2-BD59-A6C34878D82A}">
                    <a16:rowId xmlns:a16="http://schemas.microsoft.com/office/drawing/2014/main" val="10008"/>
                  </a:ext>
                </a:extLst>
              </a:tr>
            </a:tbl>
          </a:graphicData>
        </a:graphic>
      </p:graphicFrame>
      <p:sp>
        <p:nvSpPr>
          <p:cNvPr id="721" name="Google Shape;721;p36"/>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41</a:t>
            </a:fld>
            <a:endParaRPr lang="en-US" noProof="0" dirty="0"/>
          </a:p>
        </p:txBody>
      </p:sp>
      <p:pic>
        <p:nvPicPr>
          <p:cNvPr id="722" name="Google Shape;722;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200A15B1-774F-70C9-8BE0-F0C87F8DEF14}"/>
              </a:ext>
            </a:extLst>
          </p:cNvPr>
          <p:cNvSpPr txBox="1"/>
          <p:nvPr/>
        </p:nvSpPr>
        <p:spPr>
          <a:xfrm>
            <a:off x="508590" y="307879"/>
            <a:ext cx="8093923" cy="1126422"/>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A Quick Guide </a:t>
            </a:r>
            <a:endParaRPr lang="en-US" sz="2800" b="1" noProof="0" dirty="0">
              <a:latin typeface="Patria Light" pitchFamily="2" charset="0"/>
              <a:ea typeface="Noto Sans" panose="020B0502040504020204" pitchFamily="34" charset="0"/>
            </a:endParaRPr>
          </a:p>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to Mexican Taxes</a:t>
            </a:r>
            <a:endParaRPr lang="en-US" sz="2800" b="1" noProof="0" dirty="0">
              <a:latin typeface="Patria Light" pitchFamily="2" charset="0"/>
              <a:ea typeface="Noto Sans" panose="020B0502040504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8" name="Google Shape;728;p37"/>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42</a:t>
            </a:fld>
            <a:endParaRPr lang="en-US" noProof="0" dirty="0"/>
          </a:p>
        </p:txBody>
      </p:sp>
      <p:sp>
        <p:nvSpPr>
          <p:cNvPr id="729" name="Google Shape;729;p37"/>
          <p:cNvSpPr txBox="1"/>
          <p:nvPr/>
        </p:nvSpPr>
        <p:spPr>
          <a:xfrm>
            <a:off x="442255" y="1787082"/>
            <a:ext cx="11307490" cy="304694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lang="en-US" sz="1600" noProof="0" dirty="0">
              <a:solidFill>
                <a:schemeClr val="dk1"/>
              </a:solidFill>
              <a:latin typeface="Noto Sans"/>
              <a:ea typeface="Noto Sans"/>
              <a:cs typeface="Noto Sans"/>
              <a:sym typeface="Noto Sans"/>
            </a:endParaRPr>
          </a:p>
          <a:p>
            <a:pPr marL="0" marR="0" lvl="0" indent="0" algn="ctr" rtl="0">
              <a:lnSpc>
                <a:spcPct val="150000"/>
              </a:lnSpc>
              <a:spcBef>
                <a:spcPts val="0"/>
              </a:spcBef>
              <a:spcAft>
                <a:spcPts val="0"/>
              </a:spcAft>
              <a:buNone/>
            </a:pPr>
            <a:r>
              <a:rPr lang="en-US" sz="1600" i="1" noProof="0" dirty="0">
                <a:solidFill>
                  <a:schemeClr val="dk1"/>
                </a:solidFill>
                <a:latin typeface="Noto Sans"/>
                <a:ea typeface="Noto Sans"/>
                <a:cs typeface="Noto Sans"/>
                <a:sym typeface="Noto Sans"/>
              </a:rPr>
              <a:t>Aimed at companies manufacturing specific goods, allowing them to import raw materials, machinery, and components with preferential tariffs, regardless of whether the final product is for export or the domestic market.</a:t>
            </a:r>
            <a:r>
              <a:rPr lang="en-US" sz="1600" i="1" baseline="30000" noProof="0" dirty="0">
                <a:solidFill>
                  <a:schemeClr val="dk1"/>
                </a:solidFill>
                <a:latin typeface="Noto Sans"/>
                <a:ea typeface="Noto Sans"/>
                <a:cs typeface="Noto Sans"/>
                <a:sym typeface="Noto Sans"/>
              </a:rPr>
              <a:t>1</a:t>
            </a:r>
            <a:endParaRPr lang="en-US" sz="1600" i="1" noProof="0" dirty="0">
              <a:solidFill>
                <a:schemeClr val="dk1"/>
              </a:solidFill>
              <a:latin typeface="Noto Sans"/>
              <a:ea typeface="Noto Sans"/>
              <a:cs typeface="Noto Sans"/>
              <a:sym typeface="Noto Sans"/>
            </a:endParaRPr>
          </a:p>
          <a:p>
            <a:pPr marL="0" marR="0" lvl="0" indent="0" algn="ctr" rtl="0">
              <a:lnSpc>
                <a:spcPct val="150000"/>
              </a:lnSpc>
              <a:spcBef>
                <a:spcPts val="0"/>
              </a:spcBef>
              <a:spcAft>
                <a:spcPts val="0"/>
              </a:spcAft>
              <a:buClr>
                <a:schemeClr val="dk1"/>
              </a:buClr>
              <a:buSzPts val="1100"/>
              <a:buFont typeface="Arial"/>
              <a:buNone/>
            </a:pPr>
            <a:endParaRPr lang="en-US" sz="1600" noProof="0" dirty="0">
              <a:solidFill>
                <a:schemeClr val="dk1"/>
              </a:solidFill>
              <a:latin typeface="Noto Sans"/>
              <a:ea typeface="Noto Sans"/>
              <a:cs typeface="Noto Sans"/>
              <a:sym typeface="Noto Sans"/>
            </a:endParaRPr>
          </a:p>
          <a:p>
            <a:pPr marL="0" marR="0" lvl="0" indent="0" algn="just" rtl="0">
              <a:lnSpc>
                <a:spcPct val="150000"/>
              </a:lnSpc>
              <a:spcBef>
                <a:spcPts val="0"/>
              </a:spcBef>
              <a:spcAft>
                <a:spcPts val="0"/>
              </a:spcAft>
              <a:buClr>
                <a:schemeClr val="dk1"/>
              </a:buClr>
              <a:buSzPts val="1100"/>
              <a:buFont typeface="Arial"/>
              <a:buNone/>
            </a:pPr>
            <a:r>
              <a:rPr lang="en-US" sz="1600" b="1" noProof="0" dirty="0">
                <a:solidFill>
                  <a:srgbClr val="9C2348"/>
                </a:solidFill>
                <a:latin typeface="Noto Sans"/>
                <a:ea typeface="Noto Sans"/>
                <a:cs typeface="Noto Sans"/>
                <a:sym typeface="Noto Sans"/>
              </a:rPr>
              <a:t>Who is it for: </a:t>
            </a:r>
            <a:r>
              <a:rPr lang="en-US" sz="1600" noProof="0" dirty="0">
                <a:solidFill>
                  <a:schemeClr val="dk1"/>
                </a:solidFill>
                <a:latin typeface="Noto Sans"/>
                <a:ea typeface="Noto Sans"/>
                <a:cs typeface="Noto Sans"/>
                <a:sym typeface="Noto Sans"/>
              </a:rPr>
              <a:t>Manufacturers in key sectors such as automotive, electronics, and aerospace.</a:t>
            </a:r>
            <a:endParaRPr lang="en-US" noProof="0" dirty="0"/>
          </a:p>
          <a:p>
            <a:pPr marL="0" marR="0" lvl="0" indent="0" algn="just" rtl="0">
              <a:lnSpc>
                <a:spcPct val="150000"/>
              </a:lnSpc>
              <a:spcBef>
                <a:spcPts val="0"/>
              </a:spcBef>
              <a:spcAft>
                <a:spcPts val="0"/>
              </a:spcAft>
              <a:buClr>
                <a:schemeClr val="dk1"/>
              </a:buClr>
              <a:buSzPts val="1100"/>
              <a:buFont typeface="Arial"/>
              <a:buNone/>
            </a:pPr>
            <a:r>
              <a:rPr lang="en-US" sz="1600" b="1" noProof="0" dirty="0">
                <a:solidFill>
                  <a:srgbClr val="9C2348"/>
                </a:solidFill>
                <a:latin typeface="Noto Sans"/>
                <a:ea typeface="Noto Sans"/>
                <a:cs typeface="Noto Sans"/>
                <a:sym typeface="Noto Sans"/>
              </a:rPr>
              <a:t>Why it </a:t>
            </a:r>
            <a:r>
              <a:rPr lang="en-US" sz="1600" b="1" dirty="0">
                <a:solidFill>
                  <a:srgbClr val="9C2348"/>
                </a:solidFill>
                <a:latin typeface="Noto Sans"/>
                <a:ea typeface="Noto Sans"/>
                <a:cs typeface="Noto Sans"/>
                <a:sym typeface="Noto Sans"/>
              </a:rPr>
              <a:t>m</a:t>
            </a:r>
            <a:r>
              <a:rPr lang="en-US" sz="1600" b="1" noProof="0" dirty="0" err="1">
                <a:solidFill>
                  <a:srgbClr val="9C2348"/>
                </a:solidFill>
                <a:latin typeface="Noto Sans"/>
                <a:ea typeface="Noto Sans"/>
                <a:cs typeface="Noto Sans"/>
                <a:sym typeface="Noto Sans"/>
              </a:rPr>
              <a:t>atters</a:t>
            </a:r>
            <a:r>
              <a:rPr lang="en-US" sz="1600" b="1" noProof="0" dirty="0">
                <a:solidFill>
                  <a:srgbClr val="9C2348"/>
                </a:solidFill>
                <a:latin typeface="Noto Sans"/>
                <a:ea typeface="Noto Sans"/>
                <a:cs typeface="Noto Sans"/>
                <a:sym typeface="Noto Sans"/>
              </a:rPr>
              <a:t>: </a:t>
            </a:r>
            <a:r>
              <a:rPr lang="en-US" sz="1600" noProof="0" dirty="0">
                <a:solidFill>
                  <a:schemeClr val="dk1"/>
                </a:solidFill>
                <a:latin typeface="Noto Sans"/>
                <a:ea typeface="Noto Sans"/>
                <a:cs typeface="Noto Sans"/>
                <a:sym typeface="Noto Sans"/>
              </a:rPr>
              <a:t>Enables cost savings on production inputs, boosting profitability and encouraging investment in strategic sectors.</a:t>
            </a:r>
            <a:endParaRPr lang="en-US" noProof="0" dirty="0"/>
          </a:p>
          <a:p>
            <a:pPr marL="0" marR="0" lvl="0" indent="0" algn="just" rtl="0">
              <a:lnSpc>
                <a:spcPct val="150000"/>
              </a:lnSpc>
              <a:spcBef>
                <a:spcPts val="0"/>
              </a:spcBef>
              <a:spcAft>
                <a:spcPts val="0"/>
              </a:spcAft>
              <a:buClr>
                <a:schemeClr val="dk1"/>
              </a:buClr>
              <a:buSzPts val="1100"/>
              <a:buFont typeface="Arial"/>
              <a:buNone/>
            </a:pPr>
            <a:r>
              <a:rPr lang="en-US" sz="1600" b="1" noProof="0" dirty="0">
                <a:solidFill>
                  <a:srgbClr val="9C2348"/>
                </a:solidFill>
                <a:latin typeface="Noto Sans"/>
                <a:ea typeface="Noto Sans"/>
                <a:cs typeface="Noto Sans"/>
                <a:sym typeface="Noto Sans"/>
              </a:rPr>
              <a:t>Key benefits: </a:t>
            </a:r>
            <a:r>
              <a:rPr lang="en-US" sz="1600" b="1" noProof="0" dirty="0">
                <a:solidFill>
                  <a:schemeClr val="dk1"/>
                </a:solidFill>
                <a:latin typeface="Noto Sans"/>
                <a:ea typeface="Noto Sans"/>
                <a:cs typeface="Noto Sans"/>
                <a:sym typeface="Noto Sans"/>
              </a:rPr>
              <a:t>Reduced import duties on inputs and machinery.</a:t>
            </a:r>
            <a:endParaRPr lang="en-US" sz="1600" b="1" noProof="0" dirty="0">
              <a:solidFill>
                <a:srgbClr val="800000"/>
              </a:solidFill>
              <a:latin typeface="Noto Sans"/>
              <a:ea typeface="Noto Sans"/>
              <a:cs typeface="Noto Sans"/>
              <a:sym typeface="Noto Sans"/>
            </a:endParaRPr>
          </a:p>
        </p:txBody>
      </p:sp>
      <p:sp>
        <p:nvSpPr>
          <p:cNvPr id="730" name="Google Shape;730;p37"/>
          <p:cNvSpPr txBox="1"/>
          <p:nvPr/>
        </p:nvSpPr>
        <p:spPr>
          <a:xfrm>
            <a:off x="3221114" y="6366577"/>
            <a:ext cx="7476477"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600"/>
              <a:buFont typeface="Noto Sans"/>
              <a:buNone/>
            </a:pPr>
            <a:r>
              <a:rPr lang="en-US" sz="600" noProof="0" dirty="0">
                <a:solidFill>
                  <a:schemeClr val="dk1"/>
                </a:solidFill>
                <a:latin typeface="Noto Sans"/>
                <a:ea typeface="Noto Sans"/>
                <a:cs typeface="Noto Sans"/>
                <a:sym typeface="Noto Sans"/>
              </a:rPr>
              <a:t>1/ PROSEC https://</a:t>
            </a:r>
            <a:r>
              <a:rPr lang="en-US" sz="600" noProof="0" dirty="0" err="1">
                <a:solidFill>
                  <a:schemeClr val="dk1"/>
                </a:solidFill>
                <a:latin typeface="Noto Sans"/>
                <a:ea typeface="Noto Sans"/>
                <a:cs typeface="Noto Sans"/>
                <a:sym typeface="Noto Sans"/>
              </a:rPr>
              <a:t>www.snice.gob.mx</a:t>
            </a:r>
            <a:r>
              <a:rPr lang="en-US" sz="600" noProof="0" dirty="0">
                <a:solidFill>
                  <a:schemeClr val="dk1"/>
                </a:solidFill>
                <a:latin typeface="Noto Sans"/>
                <a:ea typeface="Noto Sans"/>
                <a:cs typeface="Noto Sans"/>
                <a:sym typeface="Noto Sans"/>
              </a:rPr>
              <a:t>/cs/</a:t>
            </a:r>
            <a:r>
              <a:rPr lang="en-US" sz="600" noProof="0" dirty="0" err="1">
                <a:solidFill>
                  <a:schemeClr val="dk1"/>
                </a:solidFill>
                <a:latin typeface="Noto Sans"/>
                <a:ea typeface="Noto Sans"/>
                <a:cs typeface="Noto Sans"/>
                <a:sym typeface="Noto Sans"/>
              </a:rPr>
              <a:t>avi</a:t>
            </a:r>
            <a:r>
              <a:rPr lang="en-US" sz="600" noProof="0" dirty="0">
                <a:solidFill>
                  <a:schemeClr val="dk1"/>
                </a:solidFill>
                <a:latin typeface="Noto Sans"/>
                <a:ea typeface="Noto Sans"/>
                <a:cs typeface="Noto Sans"/>
                <a:sym typeface="Noto Sans"/>
              </a:rPr>
              <a:t>/snice/</a:t>
            </a:r>
            <a:r>
              <a:rPr lang="en-US" sz="600" noProof="0" dirty="0" err="1">
                <a:solidFill>
                  <a:schemeClr val="dk1"/>
                </a:solidFill>
                <a:latin typeface="Noto Sans"/>
                <a:ea typeface="Noto Sans"/>
                <a:cs typeface="Noto Sans"/>
                <a:sym typeface="Noto Sans"/>
              </a:rPr>
              <a:t>progfom.prosec.acercade.html</a:t>
            </a:r>
            <a:r>
              <a:rPr lang="en-US" sz="600" noProof="0" dirty="0">
                <a:solidFill>
                  <a:schemeClr val="dk1"/>
                </a:solidFill>
                <a:latin typeface="Noto Sans"/>
                <a:ea typeface="Noto Sans"/>
                <a:cs typeface="Noto Sans"/>
                <a:sym typeface="Noto Sans"/>
              </a:rPr>
              <a:t> </a:t>
            </a:r>
            <a:endParaRPr lang="en-US" noProof="0" dirty="0"/>
          </a:p>
        </p:txBody>
      </p:sp>
      <p:pic>
        <p:nvPicPr>
          <p:cNvPr id="731" name="Google Shape;731;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1C7FB403-7856-0E79-DFD9-09782CEA9188}"/>
              </a:ext>
            </a:extLst>
          </p:cNvPr>
          <p:cNvSpPr txBox="1"/>
          <p:nvPr/>
        </p:nvSpPr>
        <p:spPr>
          <a:xfrm>
            <a:off x="508590" y="307879"/>
            <a:ext cx="8093923" cy="1643486"/>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Key Programs Driving </a:t>
            </a:r>
            <a:endParaRPr lang="en-US" sz="2800" noProof="0" dirty="0">
              <a:latin typeface="Patria Light" pitchFamily="2" charset="0"/>
              <a:ea typeface="Noto Sans" panose="020B0502040504020204" pitchFamily="34" charset="0"/>
            </a:endParaRPr>
          </a:p>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Manufacturing Competitiveness: </a:t>
            </a:r>
            <a:endParaRPr lang="en-US" sz="2800" noProof="0" dirty="0">
              <a:latin typeface="Patria Light" pitchFamily="2" charset="0"/>
              <a:ea typeface="Noto Sans" panose="020B0502040504020204" pitchFamily="34" charset="0"/>
            </a:endParaRPr>
          </a:p>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PROSEC</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7" name="Google Shape;737;p38"/>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43</a:t>
            </a:fld>
            <a:endParaRPr lang="en-US" noProof="0" dirty="0"/>
          </a:p>
        </p:txBody>
      </p:sp>
      <p:sp>
        <p:nvSpPr>
          <p:cNvPr id="738" name="Google Shape;738;p38"/>
          <p:cNvSpPr/>
          <p:nvPr/>
        </p:nvSpPr>
        <p:spPr>
          <a:xfrm>
            <a:off x="6796939" y="4388462"/>
            <a:ext cx="4677307" cy="1643486"/>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noProof="0" dirty="0">
                <a:latin typeface="Noto Sans"/>
                <a:ea typeface="Noto Sans"/>
                <a:cs typeface="Noto Sans"/>
              </a:rPr>
              <a:t>Mexico is updating its IMMEX Program to launch </a:t>
            </a:r>
            <a:r>
              <a:rPr lang="en-US" sz="1400" b="1" noProof="0" dirty="0">
                <a:latin typeface="Noto Sans"/>
                <a:ea typeface="Noto Sans"/>
                <a:cs typeface="Noto Sans"/>
              </a:rPr>
              <a:t>IMMEX 4.0</a:t>
            </a:r>
            <a:r>
              <a:rPr lang="en-US" sz="1400" noProof="0" dirty="0">
                <a:latin typeface="Noto Sans"/>
                <a:ea typeface="Noto Sans"/>
                <a:cs typeface="Noto Sans"/>
              </a:rPr>
              <a:t>, integrating Value Added Tax</a:t>
            </a:r>
            <a:r>
              <a:rPr lang="en-US" dirty="0">
                <a:latin typeface="Noto Sans"/>
                <a:ea typeface="Noto Sans"/>
                <a:cs typeface="Noto Sans"/>
              </a:rPr>
              <a:t> (IVA) </a:t>
            </a:r>
            <a:r>
              <a:rPr lang="en-US" sz="1400" noProof="0" dirty="0">
                <a:latin typeface="Noto Sans"/>
                <a:ea typeface="Noto Sans"/>
                <a:cs typeface="Noto Sans"/>
              </a:rPr>
              <a:t>and Special Tax Certification into a single export manufacturing procedure. This reform cuts new company startup times by 50% and expands eligibility to additional intangible industries.</a:t>
            </a:r>
            <a:endParaRPr lang="en-US" noProof="0" dirty="0">
              <a:solidFill>
                <a:srgbClr val="FFFF00"/>
              </a:solidFill>
              <a:highlight>
                <a:srgbClr val="FF00FF"/>
              </a:highlight>
            </a:endParaRPr>
          </a:p>
        </p:txBody>
      </p:sp>
      <p:sp>
        <p:nvSpPr>
          <p:cNvPr id="739" name="Google Shape;739;p38"/>
          <p:cNvSpPr txBox="1"/>
          <p:nvPr/>
        </p:nvSpPr>
        <p:spPr>
          <a:xfrm>
            <a:off x="423966" y="1765220"/>
            <a:ext cx="11369230" cy="341627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lang="en-US" sz="1600" noProof="0" dirty="0">
              <a:solidFill>
                <a:schemeClr val="dk1"/>
              </a:solidFill>
              <a:latin typeface="Noto Sans"/>
              <a:ea typeface="Noto Sans"/>
              <a:cs typeface="Noto Sans"/>
              <a:sym typeface="Noto Sans"/>
            </a:endParaRPr>
          </a:p>
          <a:p>
            <a:pPr marL="0" marR="0" lvl="0" indent="0" algn="ctr" rtl="0">
              <a:lnSpc>
                <a:spcPct val="150000"/>
              </a:lnSpc>
              <a:spcBef>
                <a:spcPts val="0"/>
              </a:spcBef>
              <a:spcAft>
                <a:spcPts val="0"/>
              </a:spcAft>
              <a:buNone/>
            </a:pPr>
            <a:r>
              <a:rPr lang="en-US" sz="1600" i="1" noProof="0" dirty="0">
                <a:solidFill>
                  <a:schemeClr val="dk1"/>
                </a:solidFill>
                <a:latin typeface="Noto Sans"/>
                <a:ea typeface="Noto Sans"/>
                <a:cs typeface="Noto Sans"/>
                <a:sym typeface="Noto Sans"/>
              </a:rPr>
              <a:t>Designed for companies that temporarily import goods to perform industrial or service</a:t>
            </a:r>
          </a:p>
          <a:p>
            <a:pPr marL="0" marR="0" lvl="0" indent="0" algn="ctr" rtl="0">
              <a:lnSpc>
                <a:spcPct val="150000"/>
              </a:lnSpc>
              <a:spcBef>
                <a:spcPts val="0"/>
              </a:spcBef>
              <a:spcAft>
                <a:spcPts val="0"/>
              </a:spcAft>
              <a:buNone/>
            </a:pPr>
            <a:r>
              <a:rPr lang="en-US" sz="1600" i="1" noProof="0" dirty="0">
                <a:solidFill>
                  <a:schemeClr val="dk1"/>
                </a:solidFill>
                <a:latin typeface="Noto Sans"/>
                <a:ea typeface="Noto Sans"/>
                <a:cs typeface="Noto Sans"/>
                <a:sym typeface="Noto Sans"/>
              </a:rPr>
              <a:t> processes, including manufacturing, transformation, repair, or export activities.</a:t>
            </a:r>
            <a:r>
              <a:rPr lang="en-US" sz="1600" i="1" baseline="30000" noProof="0" dirty="0">
                <a:solidFill>
                  <a:schemeClr val="dk1"/>
                </a:solidFill>
                <a:latin typeface="Noto Sans"/>
                <a:ea typeface="Noto Sans"/>
                <a:cs typeface="Noto Sans"/>
                <a:sym typeface="Noto Sans"/>
              </a:rPr>
              <a:t>1</a:t>
            </a:r>
            <a:endParaRPr lang="en-US" sz="1600" i="1" noProof="0" dirty="0">
              <a:solidFill>
                <a:schemeClr val="dk1"/>
              </a:solidFill>
              <a:latin typeface="Noto Sans"/>
              <a:ea typeface="Noto Sans"/>
              <a:cs typeface="Noto Sans"/>
              <a:sym typeface="Noto Sans"/>
            </a:endParaRPr>
          </a:p>
          <a:p>
            <a:pPr marL="0" marR="0" lvl="0" indent="0" algn="just" rtl="0">
              <a:lnSpc>
                <a:spcPct val="150000"/>
              </a:lnSpc>
              <a:spcBef>
                <a:spcPts val="0"/>
              </a:spcBef>
              <a:spcAft>
                <a:spcPts val="0"/>
              </a:spcAft>
              <a:buClr>
                <a:schemeClr val="dk1"/>
              </a:buClr>
              <a:buSzPts val="1200"/>
              <a:buFont typeface="Noto Sans"/>
              <a:buNone/>
            </a:pPr>
            <a:endParaRPr lang="en-US" sz="1600" noProof="0" dirty="0">
              <a:solidFill>
                <a:schemeClr val="dk1"/>
              </a:solidFill>
              <a:latin typeface="Noto Sans"/>
              <a:ea typeface="Noto Sans"/>
              <a:cs typeface="Noto Sans"/>
              <a:sym typeface="Noto Sans"/>
            </a:endParaRPr>
          </a:p>
          <a:p>
            <a:pPr lvl="0" algn="just">
              <a:lnSpc>
                <a:spcPct val="150000"/>
              </a:lnSpc>
              <a:buClr>
                <a:schemeClr val="dk1"/>
              </a:buClr>
              <a:buSzPts val="1200"/>
            </a:pPr>
            <a:r>
              <a:rPr lang="en-US" sz="1600" b="1" dirty="0">
                <a:solidFill>
                  <a:srgbClr val="9C2348"/>
                </a:solidFill>
                <a:latin typeface="Noto Sans"/>
                <a:ea typeface="Noto Sans"/>
                <a:cs typeface="Noto Sans"/>
                <a:sym typeface="Noto Sans"/>
              </a:rPr>
              <a:t>Who is it for: </a:t>
            </a:r>
            <a:r>
              <a:rPr lang="en-US" sz="1600" noProof="0" dirty="0">
                <a:solidFill>
                  <a:schemeClr val="dk1"/>
                </a:solidFill>
                <a:latin typeface="Noto Sans"/>
                <a:ea typeface="Noto Sans"/>
                <a:cs typeface="Noto Sans"/>
                <a:sym typeface="Noto Sans"/>
              </a:rPr>
              <a:t>Companies involved in export-focused manufacturing or services.</a:t>
            </a:r>
            <a:endParaRPr lang="en-US" noProof="0" dirty="0"/>
          </a:p>
          <a:p>
            <a:pPr marL="0" marR="0" lvl="0" indent="0" algn="just" rtl="0">
              <a:lnSpc>
                <a:spcPct val="150000"/>
              </a:lnSpc>
              <a:spcBef>
                <a:spcPts val="0"/>
              </a:spcBef>
              <a:spcAft>
                <a:spcPts val="0"/>
              </a:spcAft>
              <a:buClr>
                <a:schemeClr val="dk1"/>
              </a:buClr>
              <a:buSzPts val="1200"/>
              <a:buFont typeface="Noto Sans"/>
              <a:buNone/>
            </a:pPr>
            <a:r>
              <a:rPr lang="en-US" sz="1600" b="1" noProof="0" dirty="0">
                <a:solidFill>
                  <a:srgbClr val="9C2348"/>
                </a:solidFill>
                <a:latin typeface="Noto Sans"/>
                <a:ea typeface="Noto Sans"/>
                <a:cs typeface="Noto Sans"/>
                <a:sym typeface="Noto Sans"/>
              </a:rPr>
              <a:t>Why it </a:t>
            </a:r>
            <a:r>
              <a:rPr lang="en-US" sz="1600" b="1" dirty="0">
                <a:solidFill>
                  <a:srgbClr val="9C2348"/>
                </a:solidFill>
                <a:latin typeface="Noto Sans"/>
                <a:ea typeface="Noto Sans"/>
                <a:cs typeface="Noto Sans"/>
                <a:sym typeface="Noto Sans"/>
              </a:rPr>
              <a:t>m</a:t>
            </a:r>
            <a:r>
              <a:rPr lang="en-US" sz="1600" b="1" noProof="0" dirty="0" err="1">
                <a:solidFill>
                  <a:srgbClr val="9C2348"/>
                </a:solidFill>
                <a:latin typeface="Noto Sans"/>
                <a:ea typeface="Noto Sans"/>
                <a:cs typeface="Noto Sans"/>
                <a:sym typeface="Noto Sans"/>
              </a:rPr>
              <a:t>atters</a:t>
            </a:r>
            <a:r>
              <a:rPr lang="en-US" sz="1600" b="1" noProof="0" dirty="0">
                <a:solidFill>
                  <a:srgbClr val="9C2348"/>
                </a:solidFill>
                <a:latin typeface="Noto Sans"/>
                <a:ea typeface="Noto Sans"/>
                <a:cs typeface="Noto Sans"/>
                <a:sym typeface="Noto Sans"/>
              </a:rPr>
              <a:t>: </a:t>
            </a:r>
            <a:r>
              <a:rPr lang="en-US" sz="1600" noProof="0" dirty="0">
                <a:solidFill>
                  <a:schemeClr val="dk1"/>
                </a:solidFill>
                <a:latin typeface="Noto Sans"/>
                <a:ea typeface="Noto Sans"/>
                <a:cs typeface="Noto Sans"/>
                <a:sym typeface="Noto Sans"/>
              </a:rPr>
              <a:t>Helps lower operating costs and improve competitiveness for businesses exporting from Mexico.</a:t>
            </a:r>
            <a:r>
              <a:rPr lang="en-US" sz="1600" u="none" strike="noStrike" cap="none" noProof="0" dirty="0">
                <a:solidFill>
                  <a:schemeClr val="dk1"/>
                </a:solidFill>
                <a:latin typeface="Noto Sans"/>
                <a:ea typeface="Noto Sans"/>
                <a:cs typeface="Noto Sans"/>
                <a:sym typeface="Noto Sans"/>
              </a:rPr>
              <a:t> </a:t>
            </a:r>
            <a:endParaRPr lang="en-US" noProof="0" dirty="0"/>
          </a:p>
          <a:p>
            <a:pPr marL="0" marR="0" lvl="0" indent="0" algn="just" rtl="0">
              <a:lnSpc>
                <a:spcPct val="150000"/>
              </a:lnSpc>
              <a:spcBef>
                <a:spcPts val="0"/>
              </a:spcBef>
              <a:spcAft>
                <a:spcPts val="0"/>
              </a:spcAft>
              <a:buClr>
                <a:schemeClr val="dk1"/>
              </a:buClr>
              <a:buSzPts val="1200"/>
              <a:buFont typeface="Noto Sans"/>
              <a:buNone/>
            </a:pPr>
            <a:r>
              <a:rPr lang="en-US" sz="1600" b="1" noProof="0" dirty="0">
                <a:solidFill>
                  <a:srgbClr val="9C2348"/>
                </a:solidFill>
                <a:latin typeface="Noto Sans"/>
                <a:ea typeface="Noto Sans"/>
                <a:cs typeface="Noto Sans"/>
                <a:sym typeface="Noto Sans"/>
              </a:rPr>
              <a:t>Key benefits:</a:t>
            </a:r>
            <a:endParaRPr lang="en-US" noProof="0" dirty="0"/>
          </a:p>
          <a:p>
            <a:pPr marL="628650" marR="0" lvl="1" indent="-171450" algn="just" rtl="0">
              <a:lnSpc>
                <a:spcPct val="150000"/>
              </a:lnSpc>
              <a:spcBef>
                <a:spcPts val="0"/>
              </a:spcBef>
              <a:spcAft>
                <a:spcPts val="0"/>
              </a:spcAft>
              <a:buClr>
                <a:schemeClr val="dk1"/>
              </a:buClr>
              <a:buSzPts val="1200"/>
              <a:buFont typeface="Arial"/>
              <a:buChar char="•"/>
            </a:pPr>
            <a:r>
              <a:rPr lang="en-US" sz="1600" b="1" i="0" u="none" strike="noStrike" cap="none" noProof="0" dirty="0">
                <a:solidFill>
                  <a:schemeClr val="dk1"/>
                </a:solidFill>
                <a:latin typeface="Noto Sans"/>
                <a:ea typeface="Noto Sans"/>
                <a:cs typeface="Noto Sans"/>
                <a:sym typeface="Noto Sans"/>
              </a:rPr>
              <a:t>100% exemption from General Import Tax (IGI).</a:t>
            </a:r>
            <a:endParaRPr lang="en-US" noProof="0" dirty="0"/>
          </a:p>
          <a:p>
            <a:pPr marL="628650" marR="0" lvl="1" indent="-171450" algn="just" rtl="0">
              <a:lnSpc>
                <a:spcPct val="150000"/>
              </a:lnSpc>
              <a:spcBef>
                <a:spcPts val="0"/>
              </a:spcBef>
              <a:spcAft>
                <a:spcPts val="0"/>
              </a:spcAft>
              <a:buClr>
                <a:schemeClr val="dk1"/>
              </a:buClr>
              <a:buSzPts val="1200"/>
              <a:buFont typeface="Arial"/>
              <a:buChar char="•"/>
            </a:pPr>
            <a:r>
              <a:rPr lang="en-US" sz="1600" b="0" i="0" u="none" strike="noStrike" cap="none" noProof="0" dirty="0">
                <a:solidFill>
                  <a:schemeClr val="dk1"/>
                </a:solidFill>
                <a:latin typeface="Noto Sans"/>
                <a:ea typeface="Noto Sans"/>
                <a:cs typeface="Noto Sans"/>
                <a:sym typeface="Noto Sans"/>
              </a:rPr>
              <a:t>Reduced compensatory fees (if applicable).</a:t>
            </a:r>
            <a:endParaRPr lang="en-US" noProof="0" dirty="0"/>
          </a:p>
        </p:txBody>
      </p:sp>
      <p:sp>
        <p:nvSpPr>
          <p:cNvPr id="740" name="Google Shape;740;p38"/>
          <p:cNvSpPr txBox="1"/>
          <p:nvPr/>
        </p:nvSpPr>
        <p:spPr>
          <a:xfrm>
            <a:off x="3221114" y="6366577"/>
            <a:ext cx="7476477"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600"/>
              <a:buFont typeface="Noto Sans"/>
              <a:buNone/>
            </a:pPr>
            <a:r>
              <a:rPr lang="en-US" sz="600" noProof="0" dirty="0">
                <a:solidFill>
                  <a:schemeClr val="dk1"/>
                </a:solidFill>
                <a:latin typeface="Noto Sans"/>
                <a:ea typeface="Noto Sans"/>
                <a:cs typeface="Noto Sans"/>
                <a:sym typeface="Noto Sans"/>
              </a:rPr>
              <a:t>1/ IMMEX Program https://</a:t>
            </a:r>
            <a:r>
              <a:rPr lang="en-US" sz="600" noProof="0" dirty="0" err="1">
                <a:solidFill>
                  <a:schemeClr val="dk1"/>
                </a:solidFill>
                <a:latin typeface="Noto Sans"/>
                <a:ea typeface="Noto Sans"/>
                <a:cs typeface="Noto Sans"/>
                <a:sym typeface="Noto Sans"/>
              </a:rPr>
              <a:t>www.snice.gob.mx</a:t>
            </a:r>
            <a:r>
              <a:rPr lang="en-US" sz="600" noProof="0" dirty="0">
                <a:solidFill>
                  <a:schemeClr val="dk1"/>
                </a:solidFill>
                <a:latin typeface="Noto Sans"/>
                <a:ea typeface="Noto Sans"/>
                <a:cs typeface="Noto Sans"/>
                <a:sym typeface="Noto Sans"/>
              </a:rPr>
              <a:t>/cs/</a:t>
            </a:r>
            <a:r>
              <a:rPr lang="en-US" sz="600" noProof="0" dirty="0" err="1">
                <a:solidFill>
                  <a:schemeClr val="dk1"/>
                </a:solidFill>
                <a:latin typeface="Noto Sans"/>
                <a:ea typeface="Noto Sans"/>
                <a:cs typeface="Noto Sans"/>
                <a:sym typeface="Noto Sans"/>
              </a:rPr>
              <a:t>avi</a:t>
            </a:r>
            <a:r>
              <a:rPr lang="en-US" sz="600" noProof="0" dirty="0">
                <a:solidFill>
                  <a:schemeClr val="dk1"/>
                </a:solidFill>
                <a:latin typeface="Noto Sans"/>
                <a:ea typeface="Noto Sans"/>
                <a:cs typeface="Noto Sans"/>
                <a:sym typeface="Noto Sans"/>
              </a:rPr>
              <a:t>/snice/</a:t>
            </a:r>
            <a:r>
              <a:rPr lang="en-US" sz="600" noProof="0" dirty="0" err="1">
                <a:solidFill>
                  <a:schemeClr val="dk1"/>
                </a:solidFill>
                <a:latin typeface="Noto Sans"/>
                <a:ea typeface="Noto Sans"/>
                <a:cs typeface="Noto Sans"/>
                <a:sym typeface="Noto Sans"/>
              </a:rPr>
              <a:t>progfom.immex.acercade.html</a:t>
            </a:r>
            <a:endParaRPr lang="en-US" noProof="0" dirty="0"/>
          </a:p>
        </p:txBody>
      </p:sp>
      <p:pic>
        <p:nvPicPr>
          <p:cNvPr id="741" name="Google Shape;741;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9D3A3A5D-73B7-83DE-0EC7-F68382640D54}"/>
              </a:ext>
            </a:extLst>
          </p:cNvPr>
          <p:cNvSpPr txBox="1"/>
          <p:nvPr/>
        </p:nvSpPr>
        <p:spPr>
          <a:xfrm>
            <a:off x="508590" y="307879"/>
            <a:ext cx="8093923" cy="1643486"/>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Key Programs Driving </a:t>
            </a:r>
            <a:endParaRPr lang="en-US" sz="2800" noProof="0" dirty="0">
              <a:latin typeface="Patria Light" pitchFamily="2" charset="0"/>
              <a:ea typeface="Noto Sans" panose="020B0502040504020204" pitchFamily="34" charset="0"/>
            </a:endParaRPr>
          </a:p>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Manufacturing Competitiveness: </a:t>
            </a:r>
            <a:endParaRPr lang="en-US" sz="2800" noProof="0" dirty="0">
              <a:latin typeface="Patria Light" pitchFamily="2" charset="0"/>
              <a:ea typeface="Noto Sans" panose="020B0502040504020204" pitchFamily="34" charset="0"/>
            </a:endParaRPr>
          </a:p>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IMMEX PROGRAM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7" name="Google Shape;747;p39"/>
          <p:cNvSpPr txBox="1"/>
          <p:nvPr/>
        </p:nvSpPr>
        <p:spPr>
          <a:xfrm>
            <a:off x="486458" y="1901295"/>
            <a:ext cx="8331617"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noProof="0" dirty="0">
                <a:solidFill>
                  <a:srgbClr val="9C2348"/>
                </a:solidFill>
                <a:latin typeface="Noto Sans"/>
                <a:ea typeface="Noto Sans"/>
                <a:cs typeface="Noto Sans"/>
                <a:sym typeface="Noto Sans"/>
              </a:rPr>
              <a:t>Free Zones: Strategic Border Incentives</a:t>
            </a:r>
            <a:endParaRPr lang="en-US" noProof="0" dirty="0"/>
          </a:p>
          <a:p>
            <a:pPr marL="0" marR="0" lvl="0" indent="0" algn="l" rtl="0">
              <a:spcBef>
                <a:spcPts val="0"/>
              </a:spcBef>
              <a:spcAft>
                <a:spcPts val="0"/>
              </a:spcAft>
              <a:buNone/>
            </a:pPr>
            <a:endParaRPr lang="en-US" sz="2000" b="1" i="0" u="none" strike="noStrike" noProof="0" dirty="0">
              <a:solidFill>
                <a:srgbClr val="9C2348"/>
              </a:solidFill>
              <a:latin typeface="Noto Sans"/>
              <a:ea typeface="Noto Sans"/>
              <a:cs typeface="Noto Sans"/>
              <a:sym typeface="Noto Sans"/>
            </a:endParaRPr>
          </a:p>
          <a:p>
            <a:pPr marL="0" marR="0" lvl="0" indent="0" algn="l" rtl="0">
              <a:spcBef>
                <a:spcPts val="0"/>
              </a:spcBef>
              <a:spcAft>
                <a:spcPts val="0"/>
              </a:spcAft>
              <a:buNone/>
            </a:pPr>
            <a:r>
              <a:rPr lang="en-US" sz="1600" b="0" i="0" u="none" strike="noStrike" noProof="0" dirty="0">
                <a:solidFill>
                  <a:srgbClr val="000000"/>
                </a:solidFill>
                <a:latin typeface="Noto Sans"/>
                <a:ea typeface="Noto Sans"/>
                <a:cs typeface="Noto Sans"/>
                <a:sym typeface="Noto Sans"/>
              </a:rPr>
              <a:t>Special tax and investment benefits for companies operating near </a:t>
            </a:r>
            <a:endParaRPr lang="en-US" noProof="0" dirty="0"/>
          </a:p>
          <a:p>
            <a:pPr marL="0" marR="0" lvl="0" indent="0" algn="l" rtl="0">
              <a:spcBef>
                <a:spcPts val="0"/>
              </a:spcBef>
              <a:spcAft>
                <a:spcPts val="0"/>
              </a:spcAft>
              <a:buNone/>
            </a:pPr>
            <a:r>
              <a:rPr lang="en-US" sz="1600" b="0" i="0" u="none" strike="noStrike" noProof="0" dirty="0">
                <a:solidFill>
                  <a:srgbClr val="000000"/>
                </a:solidFill>
                <a:latin typeface="Noto Sans"/>
                <a:ea typeface="Noto Sans"/>
                <a:cs typeface="Noto Sans"/>
                <a:sym typeface="Noto Sans"/>
              </a:rPr>
              <a:t>Mexico’s northern border with the U.S. and southern border with </a:t>
            </a:r>
            <a:endParaRPr lang="en-US" noProof="0" dirty="0"/>
          </a:p>
          <a:p>
            <a:pPr marL="0" marR="0" lvl="0" indent="0" algn="l" rtl="0">
              <a:spcBef>
                <a:spcPts val="0"/>
              </a:spcBef>
              <a:spcAft>
                <a:spcPts val="0"/>
              </a:spcAft>
              <a:buNone/>
            </a:pPr>
            <a:r>
              <a:rPr lang="en-US" sz="1600" b="0" i="0" u="none" strike="noStrike" noProof="0" dirty="0">
                <a:solidFill>
                  <a:srgbClr val="000000"/>
                </a:solidFill>
                <a:latin typeface="Noto Sans"/>
                <a:ea typeface="Noto Sans"/>
                <a:cs typeface="Noto Sans"/>
                <a:sym typeface="Noto Sans"/>
              </a:rPr>
              <a:t>Guatemala and Belize.</a:t>
            </a:r>
            <a:endParaRPr lang="en-US" noProof="0" dirty="0"/>
          </a:p>
          <a:p>
            <a:pPr marL="0" marR="0" lvl="0" indent="0" algn="l" rtl="0">
              <a:spcBef>
                <a:spcPts val="0"/>
              </a:spcBef>
              <a:spcAft>
                <a:spcPts val="0"/>
              </a:spcAft>
              <a:buNone/>
            </a:pPr>
            <a:endParaRPr lang="en-US" sz="1600" b="0" i="0" u="none" strike="noStrike" noProof="0" dirty="0">
              <a:solidFill>
                <a:srgbClr val="000000"/>
              </a:solidFill>
              <a:latin typeface="Noto Sans"/>
              <a:ea typeface="Noto Sans"/>
              <a:cs typeface="Noto Sans"/>
              <a:sym typeface="Noto Sans"/>
            </a:endParaRPr>
          </a:p>
          <a:p>
            <a:pPr marL="0" marR="0" lvl="0" indent="0" algn="l" rtl="0">
              <a:spcBef>
                <a:spcPts val="0"/>
              </a:spcBef>
              <a:spcAft>
                <a:spcPts val="0"/>
              </a:spcAft>
              <a:buNone/>
            </a:pPr>
            <a:r>
              <a:rPr lang="en-US" sz="1600" b="1" i="0" u="none" strike="noStrike" noProof="0" dirty="0">
                <a:solidFill>
                  <a:srgbClr val="9C2348"/>
                </a:solidFill>
                <a:latin typeface="Noto Sans"/>
                <a:ea typeface="Noto Sans"/>
                <a:cs typeface="Noto Sans"/>
                <a:sym typeface="Noto Sans"/>
              </a:rPr>
              <a:t>Key Benefits:</a:t>
            </a:r>
            <a:endParaRPr lang="en-US" noProof="0" dirty="0"/>
          </a:p>
          <a:p>
            <a:pPr marL="0" marR="0" lvl="0" indent="0" algn="l" rtl="0">
              <a:spcBef>
                <a:spcPts val="0"/>
              </a:spcBef>
              <a:spcAft>
                <a:spcPts val="0"/>
              </a:spcAft>
              <a:buNone/>
            </a:pPr>
            <a:endParaRPr lang="en-US" sz="1600" i="0" u="none" strike="noStrike" noProof="0" dirty="0">
              <a:solidFill>
                <a:srgbClr val="9C2348"/>
              </a:solidFill>
              <a:latin typeface="Noto Sans"/>
              <a:ea typeface="Noto Sans"/>
              <a:cs typeface="Noto Sans"/>
              <a:sym typeface="Noto Sans"/>
            </a:endParaRPr>
          </a:p>
          <a:p>
            <a:pPr marL="742950" marR="0" lvl="1" indent="-285750" algn="l" rtl="0">
              <a:spcBef>
                <a:spcPts val="0"/>
              </a:spcBef>
              <a:spcAft>
                <a:spcPts val="0"/>
              </a:spcAft>
              <a:buClr>
                <a:srgbClr val="000000"/>
              </a:buClr>
              <a:buSzPts val="1600"/>
              <a:buFont typeface="Arial"/>
              <a:buChar char="•"/>
            </a:pPr>
            <a:r>
              <a:rPr lang="en-US" sz="1600" b="1" i="0" u="none" strike="noStrike" cap="none" noProof="0" dirty="0">
                <a:solidFill>
                  <a:srgbClr val="000000"/>
                </a:solidFill>
                <a:latin typeface="Noto Sans"/>
                <a:ea typeface="Noto Sans"/>
                <a:cs typeface="Noto Sans"/>
                <a:sym typeface="Noto Sans"/>
              </a:rPr>
              <a:t>50% reduction in Value Added Tax (IVA) (from 16% to 8%).</a:t>
            </a:r>
            <a:endParaRPr lang="en-US" noProof="0" dirty="0"/>
          </a:p>
          <a:p>
            <a:pPr marL="742950" marR="0" lvl="1" indent="-285750" algn="l" rtl="0">
              <a:spcBef>
                <a:spcPts val="0"/>
              </a:spcBef>
              <a:spcAft>
                <a:spcPts val="0"/>
              </a:spcAft>
              <a:buClr>
                <a:srgbClr val="000000"/>
              </a:buClr>
              <a:buSzPts val="1600"/>
              <a:buFont typeface="Arial"/>
              <a:buChar char="•"/>
            </a:pPr>
            <a:r>
              <a:rPr lang="en-US" sz="1600" b="0" i="0" u="none" strike="noStrike" cap="none" noProof="0" dirty="0">
                <a:solidFill>
                  <a:srgbClr val="000000"/>
                </a:solidFill>
                <a:latin typeface="Noto Sans"/>
                <a:ea typeface="Noto Sans"/>
                <a:cs typeface="Noto Sans"/>
                <a:sym typeface="Noto Sans"/>
              </a:rPr>
              <a:t>Tax credit equivalent to one-third of Income </a:t>
            </a:r>
            <a:r>
              <a:rPr lang="en-US" sz="1600" b="0" i="0" u="none" strike="noStrike" cap="none" noProof="0" dirty="0">
                <a:solidFill>
                  <a:schemeClr val="dk1"/>
                </a:solidFill>
                <a:latin typeface="Noto Sans"/>
                <a:ea typeface="Noto Sans"/>
                <a:cs typeface="Noto Sans"/>
                <a:sym typeface="Noto Sans"/>
              </a:rPr>
              <a:t>T</a:t>
            </a:r>
            <a:r>
              <a:rPr lang="en-US" sz="1600" b="0" i="0" u="none" strike="noStrike" cap="none" noProof="0" dirty="0">
                <a:solidFill>
                  <a:srgbClr val="000000"/>
                </a:solidFill>
                <a:latin typeface="Noto Sans"/>
                <a:ea typeface="Noto Sans"/>
                <a:cs typeface="Noto Sans"/>
                <a:sym typeface="Noto Sans"/>
              </a:rPr>
              <a:t>ax (ISR) incurred during the year or in provisional payments.</a:t>
            </a:r>
            <a:endParaRPr lang="en-US" noProof="0" dirty="0"/>
          </a:p>
          <a:p>
            <a:pPr marL="742950" marR="0" lvl="1" indent="-184150" algn="l" rtl="0">
              <a:spcBef>
                <a:spcPts val="0"/>
              </a:spcBef>
              <a:spcAft>
                <a:spcPts val="0"/>
              </a:spcAft>
              <a:buClr>
                <a:schemeClr val="dk1"/>
              </a:buClr>
              <a:buSzPts val="1600"/>
              <a:buFont typeface="Arial"/>
              <a:buNone/>
            </a:pPr>
            <a:endParaRPr lang="en-US" sz="1600" b="0" i="0" u="none" strike="noStrike" cap="none" noProof="0" dirty="0">
              <a:solidFill>
                <a:srgbClr val="000000"/>
              </a:solidFill>
              <a:latin typeface="Noto Sans"/>
              <a:ea typeface="Noto Sans"/>
              <a:cs typeface="Noto Sans"/>
              <a:sym typeface="Noto Sans"/>
            </a:endParaRPr>
          </a:p>
        </p:txBody>
      </p:sp>
      <p:sp>
        <p:nvSpPr>
          <p:cNvPr id="749" name="Google Shape;749;p39"/>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44</a:t>
            </a:fld>
            <a:endParaRPr lang="en-US" noProof="0" dirty="0"/>
          </a:p>
        </p:txBody>
      </p:sp>
      <p:pic>
        <p:nvPicPr>
          <p:cNvPr id="750" name="Google Shape;750;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pic>
        <p:nvPicPr>
          <p:cNvPr id="7" name="Imagen 6">
            <a:extLst>
              <a:ext uri="{FF2B5EF4-FFF2-40B4-BE49-F238E27FC236}">
                <a16:creationId xmlns:a16="http://schemas.microsoft.com/office/drawing/2014/main" id="{2E4973B1-6ED6-65BE-4D7F-1C717865FA7F}"/>
              </a:ext>
            </a:extLst>
          </p:cNvPr>
          <p:cNvPicPr>
            <a:picLocks noChangeAspect="1"/>
          </p:cNvPicPr>
          <p:nvPr/>
        </p:nvPicPr>
        <p:blipFill>
          <a:blip r:embed="rId4" cstate="email">
            <a:duotone>
              <a:schemeClr val="accent4">
                <a:shade val="45000"/>
                <a:satMod val="135000"/>
              </a:schemeClr>
              <a:prstClr val="white"/>
            </a:duotone>
            <a:alphaModFix amt="35000"/>
            <a:extLst>
              <a:ext uri="{28A0092B-C50C-407E-A947-70E740481C1C}">
                <a14:useLocalDpi xmlns:a14="http://schemas.microsoft.com/office/drawing/2010/main"/>
              </a:ext>
            </a:extLst>
          </a:blip>
          <a:stretch>
            <a:fillRect/>
          </a:stretch>
        </p:blipFill>
        <p:spPr>
          <a:xfrm>
            <a:off x="5635053" y="1803452"/>
            <a:ext cx="6366043" cy="4389116"/>
          </a:xfrm>
          <a:prstGeom prst="rect">
            <a:avLst/>
          </a:prstGeom>
        </p:spPr>
      </p:pic>
      <p:sp>
        <p:nvSpPr>
          <p:cNvPr id="2" name="Google Shape;223;p4">
            <a:extLst>
              <a:ext uri="{FF2B5EF4-FFF2-40B4-BE49-F238E27FC236}">
                <a16:creationId xmlns:a16="http://schemas.microsoft.com/office/drawing/2014/main" id="{6484DB6E-49A0-ADF7-11A9-25654FB57B68}"/>
              </a:ext>
            </a:extLst>
          </p:cNvPr>
          <p:cNvSpPr txBox="1"/>
          <p:nvPr/>
        </p:nvSpPr>
        <p:spPr>
          <a:xfrm>
            <a:off x="508590" y="307879"/>
            <a:ext cx="8093923" cy="1126422"/>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Strategic Tax Incentives </a:t>
            </a:r>
            <a:endParaRPr lang="en-US" sz="2800" b="1" noProof="0" dirty="0">
              <a:latin typeface="Patria Light" pitchFamily="2" charset="0"/>
              <a:ea typeface="Noto Sans" panose="020B0502040504020204" pitchFamily="34" charset="0"/>
            </a:endParaRPr>
          </a:p>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for Investment and Nearshoring</a:t>
            </a:r>
            <a:endParaRPr lang="en-US" sz="2800" b="1" noProof="0" dirty="0">
              <a:latin typeface="Patria Light" pitchFamily="2" charset="0"/>
              <a:ea typeface="Noto Sans" panose="020B0502040504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54">
          <a:extLst>
            <a:ext uri="{FF2B5EF4-FFF2-40B4-BE49-F238E27FC236}">
              <a16:creationId xmlns:a16="http://schemas.microsoft.com/office/drawing/2014/main" id="{94CF1C39-E5E9-6FCA-83B8-413510E1A2CC}"/>
            </a:ext>
          </a:extLst>
        </p:cNvPr>
        <p:cNvGrpSpPr/>
        <p:nvPr/>
      </p:nvGrpSpPr>
      <p:grpSpPr>
        <a:xfrm>
          <a:off x="0" y="0"/>
          <a:ext cx="0" cy="0"/>
          <a:chOff x="0" y="0"/>
          <a:chExt cx="0" cy="0"/>
        </a:xfrm>
      </p:grpSpPr>
      <p:sp>
        <p:nvSpPr>
          <p:cNvPr id="757" name="Google Shape;757;p40">
            <a:extLst>
              <a:ext uri="{FF2B5EF4-FFF2-40B4-BE49-F238E27FC236}">
                <a16:creationId xmlns:a16="http://schemas.microsoft.com/office/drawing/2014/main" id="{4A571464-18B3-FA3C-D6C6-7121CD060B52}"/>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45</a:t>
            </a:fld>
            <a:endParaRPr lang="en-US" noProof="0" dirty="0"/>
          </a:p>
        </p:txBody>
      </p:sp>
      <p:pic>
        <p:nvPicPr>
          <p:cNvPr id="758" name="Google Shape;758;p40">
            <a:extLst>
              <a:ext uri="{FF2B5EF4-FFF2-40B4-BE49-F238E27FC236}">
                <a16:creationId xmlns:a16="http://schemas.microsoft.com/office/drawing/2014/main" id="{9838B94E-1950-079D-F26C-8B287996638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3" name="Rectángulo 2">
            <a:extLst>
              <a:ext uri="{FF2B5EF4-FFF2-40B4-BE49-F238E27FC236}">
                <a16:creationId xmlns:a16="http://schemas.microsoft.com/office/drawing/2014/main" id="{813374FF-1D15-CA2D-6FD1-82114B048E41}"/>
              </a:ext>
            </a:extLst>
          </p:cNvPr>
          <p:cNvSpPr/>
          <p:nvPr/>
        </p:nvSpPr>
        <p:spPr>
          <a:xfrm>
            <a:off x="2517648" y="4429217"/>
            <a:ext cx="7156704" cy="969264"/>
          </a:xfrm>
          <a:prstGeom prst="rect">
            <a:avLst/>
          </a:prstGeom>
          <a:solidFill>
            <a:schemeClr val="bg1"/>
          </a:solidFill>
          <a:ln>
            <a:solidFill>
              <a:srgbClr val="366B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algn="ctr"/>
            <a:r>
              <a:rPr lang="en-US" noProof="0" dirty="0">
                <a:solidFill>
                  <a:schemeClr val="tx1"/>
                </a:solidFill>
                <a:latin typeface="Noto Sans" panose="020B0502040504020204" pitchFamily="34" charset="0"/>
                <a:ea typeface="Noto Sans" panose="020B0502040504020204" pitchFamily="34" charset="0"/>
                <a:cs typeface="Noto Sans" panose="020B0502040504020204" pitchFamily="34" charset="0"/>
              </a:rPr>
              <a:t>Applicable to increased spending on training of formal employees registered with social security (IMSS) and on innovation project expenses. </a:t>
            </a:r>
          </a:p>
        </p:txBody>
      </p:sp>
      <p:sp>
        <p:nvSpPr>
          <p:cNvPr id="5" name="Rectángulo redondeado 4">
            <a:extLst>
              <a:ext uri="{FF2B5EF4-FFF2-40B4-BE49-F238E27FC236}">
                <a16:creationId xmlns:a16="http://schemas.microsoft.com/office/drawing/2014/main" id="{BE24B415-FE75-0F08-4B03-5F6861D3041B}"/>
              </a:ext>
            </a:extLst>
          </p:cNvPr>
          <p:cNvSpPr/>
          <p:nvPr/>
        </p:nvSpPr>
        <p:spPr>
          <a:xfrm>
            <a:off x="3413760" y="4178483"/>
            <a:ext cx="5364480" cy="499872"/>
          </a:xfrm>
          <a:prstGeom prst="roundRect">
            <a:avLst/>
          </a:prstGeom>
          <a:solidFill>
            <a:srgbClr val="36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noProof="0" dirty="0">
                <a:latin typeface="Noto Sans" panose="020B0502040504020204" pitchFamily="34" charset="0"/>
                <a:ea typeface="Noto Sans" panose="020B0502040504020204" pitchFamily="34" charset="0"/>
                <a:cs typeface="Noto Sans" panose="020B0502040504020204" pitchFamily="34" charset="0"/>
              </a:rPr>
              <a:t>Additional 25% Deduction for Income Tax (ISR)</a:t>
            </a:r>
          </a:p>
        </p:txBody>
      </p:sp>
      <p:sp>
        <p:nvSpPr>
          <p:cNvPr id="10" name="Google Shape;730;p37">
            <a:extLst>
              <a:ext uri="{FF2B5EF4-FFF2-40B4-BE49-F238E27FC236}">
                <a16:creationId xmlns:a16="http://schemas.microsoft.com/office/drawing/2014/main" id="{67B7F483-5138-61F4-EA67-2C2966926EAF}"/>
              </a:ext>
            </a:extLst>
          </p:cNvPr>
          <p:cNvSpPr txBox="1"/>
          <p:nvPr/>
        </p:nvSpPr>
        <p:spPr>
          <a:xfrm>
            <a:off x="3239717" y="6163639"/>
            <a:ext cx="747647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600"/>
              <a:buFont typeface="Noto Sans"/>
              <a:buNone/>
            </a:pPr>
            <a:r>
              <a:rPr lang="en-US" sz="600" noProof="0" dirty="0">
                <a:solidFill>
                  <a:schemeClr val="dk1"/>
                </a:solidFill>
                <a:latin typeface="Noto Sans"/>
                <a:ea typeface="Noto Sans"/>
                <a:cs typeface="Noto Sans"/>
                <a:sym typeface="Noto Sans"/>
              </a:rPr>
              <a:t>1/ </a:t>
            </a:r>
            <a:r>
              <a:rPr lang="en-US" sz="600" noProof="0" dirty="0" err="1">
                <a:solidFill>
                  <a:schemeClr val="dk1"/>
                </a:solidFill>
                <a:latin typeface="Noto Sans"/>
                <a:ea typeface="Noto Sans"/>
                <a:cs typeface="Noto Sans"/>
                <a:sym typeface="Noto Sans"/>
              </a:rPr>
              <a:t>Publicado</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en</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el</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Diario</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Oficial</a:t>
            </a:r>
            <a:r>
              <a:rPr lang="en-US" sz="600" noProof="0" dirty="0">
                <a:solidFill>
                  <a:schemeClr val="dk1"/>
                </a:solidFill>
                <a:latin typeface="Noto Sans"/>
                <a:ea typeface="Noto Sans"/>
                <a:cs typeface="Noto Sans"/>
                <a:sym typeface="Noto Sans"/>
              </a:rPr>
              <a:t> de la </a:t>
            </a:r>
            <a:r>
              <a:rPr lang="en-US" sz="600" noProof="0" dirty="0" err="1">
                <a:solidFill>
                  <a:schemeClr val="dk1"/>
                </a:solidFill>
                <a:latin typeface="Noto Sans"/>
                <a:ea typeface="Noto Sans"/>
                <a:cs typeface="Noto Sans"/>
                <a:sym typeface="Noto Sans"/>
              </a:rPr>
              <a:t>Federación</a:t>
            </a:r>
            <a:r>
              <a:rPr lang="en-US" sz="600" noProof="0" dirty="0">
                <a:solidFill>
                  <a:schemeClr val="dk1"/>
                </a:solidFill>
                <a:latin typeface="Noto Sans"/>
                <a:ea typeface="Noto Sans"/>
                <a:cs typeface="Noto Sans"/>
                <a:sym typeface="Noto Sans"/>
              </a:rPr>
              <a:t> (DOF):</a:t>
            </a:r>
            <a:br>
              <a:rPr lang="en-US" sz="600" noProof="0" dirty="0">
                <a:solidFill>
                  <a:schemeClr val="dk1"/>
                </a:solidFill>
                <a:latin typeface="Noto Sans"/>
                <a:ea typeface="Noto Sans"/>
                <a:cs typeface="Noto Sans"/>
                <a:sym typeface="Noto Sans"/>
              </a:rPr>
            </a:br>
            <a:r>
              <a:rPr lang="en-US" sz="600" noProof="0" dirty="0">
                <a:solidFill>
                  <a:schemeClr val="dk1"/>
                </a:solidFill>
                <a:latin typeface="Noto Sans"/>
                <a:ea typeface="Noto Sans"/>
                <a:cs typeface="Noto Sans"/>
                <a:sym typeface="Noto Sans"/>
              </a:rPr>
              <a:t>21 de </a:t>
            </a:r>
            <a:r>
              <a:rPr lang="en-US" sz="600" noProof="0" dirty="0" err="1">
                <a:solidFill>
                  <a:schemeClr val="dk1"/>
                </a:solidFill>
                <a:latin typeface="Noto Sans"/>
                <a:ea typeface="Noto Sans"/>
                <a:cs typeface="Noto Sans"/>
                <a:sym typeface="Noto Sans"/>
              </a:rPr>
              <a:t>enero</a:t>
            </a:r>
            <a:r>
              <a:rPr lang="en-US" sz="600" noProof="0" dirty="0">
                <a:solidFill>
                  <a:schemeClr val="dk1"/>
                </a:solidFill>
                <a:latin typeface="Noto Sans"/>
                <a:ea typeface="Noto Sans"/>
                <a:cs typeface="Noto Sans"/>
                <a:sym typeface="Noto Sans"/>
              </a:rPr>
              <a:t> de 2025 – </a:t>
            </a:r>
            <a:r>
              <a:rPr lang="en-US" sz="600" noProof="0" dirty="0" err="1">
                <a:solidFill>
                  <a:schemeClr val="dk1"/>
                </a:solidFill>
                <a:latin typeface="Noto Sans"/>
                <a:ea typeface="Noto Sans"/>
                <a:cs typeface="Noto Sans"/>
                <a:sym typeface="Noto Sans"/>
              </a:rPr>
              <a:t>Decreto</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por</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el</a:t>
            </a:r>
            <a:r>
              <a:rPr lang="en-US" sz="600" noProof="0" dirty="0">
                <a:solidFill>
                  <a:schemeClr val="dk1"/>
                </a:solidFill>
                <a:latin typeface="Noto Sans"/>
                <a:ea typeface="Noto Sans"/>
                <a:cs typeface="Noto Sans"/>
                <a:sym typeface="Noto Sans"/>
              </a:rPr>
              <a:t> que se </a:t>
            </a:r>
            <a:r>
              <a:rPr lang="en-US" sz="600" noProof="0" dirty="0" err="1">
                <a:solidFill>
                  <a:schemeClr val="dk1"/>
                </a:solidFill>
                <a:latin typeface="Noto Sans"/>
                <a:ea typeface="Noto Sans"/>
                <a:cs typeface="Noto Sans"/>
                <a:sym typeface="Noto Sans"/>
              </a:rPr>
              <a:t>otorgan</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estímulos</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fiscales</a:t>
            </a:r>
            <a:r>
              <a:rPr lang="en-US" sz="600" noProof="0" dirty="0">
                <a:solidFill>
                  <a:schemeClr val="dk1"/>
                </a:solidFill>
                <a:latin typeface="Noto Sans"/>
                <a:ea typeface="Noto Sans"/>
                <a:cs typeface="Noto Sans"/>
                <a:sym typeface="Noto Sans"/>
              </a:rPr>
              <a:t> para </a:t>
            </a:r>
            <a:r>
              <a:rPr lang="en-US" sz="600" noProof="0" dirty="0" err="1">
                <a:solidFill>
                  <a:schemeClr val="dk1"/>
                </a:solidFill>
                <a:latin typeface="Noto Sans"/>
                <a:ea typeface="Noto Sans"/>
                <a:cs typeface="Noto Sans"/>
                <a:sym typeface="Noto Sans"/>
              </a:rPr>
              <a:t>apoyar</a:t>
            </a:r>
            <a:r>
              <a:rPr lang="en-US" sz="600" noProof="0" dirty="0">
                <a:solidFill>
                  <a:schemeClr val="dk1"/>
                </a:solidFill>
                <a:latin typeface="Noto Sans"/>
                <a:ea typeface="Noto Sans"/>
                <a:cs typeface="Noto Sans"/>
                <a:sym typeface="Noto Sans"/>
              </a:rPr>
              <a:t> </a:t>
            </a:r>
            <a:r>
              <a:rPr lang="en-US" sz="600" noProof="0" dirty="0" err="1">
                <a:solidFill>
                  <a:schemeClr val="dk1"/>
                </a:solidFill>
                <a:latin typeface="Noto Sans"/>
                <a:ea typeface="Noto Sans"/>
                <a:cs typeface="Noto Sans"/>
                <a:sym typeface="Noto Sans"/>
              </a:rPr>
              <a:t>el</a:t>
            </a:r>
            <a:r>
              <a:rPr lang="en-US" sz="600" noProof="0" dirty="0">
                <a:solidFill>
                  <a:schemeClr val="dk1"/>
                </a:solidFill>
                <a:latin typeface="Noto Sans"/>
                <a:ea typeface="Noto Sans"/>
                <a:cs typeface="Noto Sans"/>
                <a:sym typeface="Noto Sans"/>
              </a:rPr>
              <a:t> Plan México</a:t>
            </a:r>
            <a:br>
              <a:rPr lang="en-US" sz="600" noProof="0" dirty="0">
                <a:solidFill>
                  <a:schemeClr val="dk1"/>
                </a:solidFill>
                <a:latin typeface="Noto Sans"/>
                <a:ea typeface="Noto Sans"/>
                <a:cs typeface="Noto Sans"/>
                <a:sym typeface="Noto Sans"/>
              </a:rPr>
            </a:br>
            <a:r>
              <a:rPr lang="en-US" sz="600" noProof="0" dirty="0">
                <a:solidFill>
                  <a:schemeClr val="dk1"/>
                </a:solidFill>
                <a:latin typeface="Noto Sans"/>
                <a:ea typeface="Noto Sans"/>
                <a:cs typeface="Noto Sans"/>
                <a:sym typeface="Noto Sans"/>
              </a:rPr>
              <a:t>21 de </a:t>
            </a:r>
            <a:r>
              <a:rPr lang="en-US" sz="600" noProof="0" dirty="0" err="1">
                <a:solidFill>
                  <a:schemeClr val="dk1"/>
                </a:solidFill>
                <a:latin typeface="Noto Sans"/>
                <a:ea typeface="Noto Sans"/>
                <a:cs typeface="Noto Sans"/>
                <a:sym typeface="Noto Sans"/>
              </a:rPr>
              <a:t>marzo</a:t>
            </a:r>
            <a:r>
              <a:rPr lang="en-US" sz="600" noProof="0" dirty="0">
                <a:solidFill>
                  <a:schemeClr val="dk1"/>
                </a:solidFill>
                <a:latin typeface="Noto Sans"/>
                <a:ea typeface="Noto Sans"/>
                <a:cs typeface="Noto Sans"/>
                <a:sym typeface="Noto Sans"/>
              </a:rPr>
              <a:t> de 2025 – </a:t>
            </a:r>
            <a:r>
              <a:rPr lang="en-US" sz="600" noProof="0" dirty="0" err="1">
                <a:solidFill>
                  <a:schemeClr val="dk1"/>
                </a:solidFill>
                <a:latin typeface="Noto Sans"/>
                <a:ea typeface="Noto Sans"/>
                <a:cs typeface="Noto Sans"/>
                <a:sym typeface="Noto Sans"/>
              </a:rPr>
              <a:t>Lineamientos</a:t>
            </a:r>
            <a:r>
              <a:rPr lang="en-US" sz="600" noProof="0" dirty="0">
                <a:solidFill>
                  <a:schemeClr val="dk1"/>
                </a:solidFill>
                <a:latin typeface="Noto Sans"/>
                <a:ea typeface="Noto Sans"/>
                <a:cs typeface="Noto Sans"/>
                <a:sym typeface="Noto Sans"/>
              </a:rPr>
              <a:t> para la </a:t>
            </a:r>
            <a:r>
              <a:rPr lang="en-US" sz="600" noProof="0" dirty="0" err="1">
                <a:solidFill>
                  <a:schemeClr val="dk1"/>
                </a:solidFill>
                <a:latin typeface="Noto Sans"/>
                <a:ea typeface="Noto Sans"/>
                <a:cs typeface="Noto Sans"/>
                <a:sym typeface="Noto Sans"/>
              </a:rPr>
              <a:t>implementación</a:t>
            </a:r>
            <a:r>
              <a:rPr lang="en-US" sz="600" noProof="0" dirty="0">
                <a:solidFill>
                  <a:schemeClr val="dk1"/>
                </a:solidFill>
                <a:latin typeface="Noto Sans"/>
                <a:ea typeface="Noto Sans"/>
                <a:cs typeface="Noto Sans"/>
                <a:sym typeface="Noto Sans"/>
              </a:rPr>
              <a:t> del </a:t>
            </a:r>
            <a:r>
              <a:rPr lang="en-US" sz="600" noProof="0" dirty="0" err="1">
                <a:solidFill>
                  <a:schemeClr val="dk1"/>
                </a:solidFill>
                <a:latin typeface="Noto Sans"/>
                <a:ea typeface="Noto Sans"/>
                <a:cs typeface="Noto Sans"/>
                <a:sym typeface="Noto Sans"/>
              </a:rPr>
              <a:t>Decreto</a:t>
            </a:r>
            <a:r>
              <a:rPr lang="en-US" sz="600" noProof="0" dirty="0">
                <a:solidFill>
                  <a:schemeClr val="dk1"/>
                </a:solidFill>
                <a:latin typeface="Noto Sans"/>
                <a:ea typeface="Noto Sans"/>
                <a:cs typeface="Noto Sans"/>
                <a:sym typeface="Noto Sans"/>
              </a:rPr>
              <a:t> </a:t>
            </a:r>
            <a:endParaRPr lang="en-US" noProof="0" dirty="0"/>
          </a:p>
        </p:txBody>
      </p:sp>
      <p:sp>
        <p:nvSpPr>
          <p:cNvPr id="6" name="Google Shape;223;p4">
            <a:extLst>
              <a:ext uri="{FF2B5EF4-FFF2-40B4-BE49-F238E27FC236}">
                <a16:creationId xmlns:a16="http://schemas.microsoft.com/office/drawing/2014/main" id="{F8AF5C8F-D3CD-45D7-7F50-A82F88C624F8}"/>
              </a:ext>
            </a:extLst>
          </p:cNvPr>
          <p:cNvSpPr txBox="1"/>
          <p:nvPr/>
        </p:nvSpPr>
        <p:spPr>
          <a:xfrm>
            <a:off x="508590" y="307879"/>
            <a:ext cx="8093923" cy="1126422"/>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Other Incentives </a:t>
            </a:r>
          </a:p>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under Plan Mexico</a:t>
            </a:r>
            <a:r>
              <a:rPr lang="en-US" sz="2800" b="1" baseline="30000" noProof="0" dirty="0">
                <a:solidFill>
                  <a:srgbClr val="621333"/>
                </a:solidFill>
                <a:latin typeface="Patria Light" pitchFamily="2" charset="0"/>
                <a:ea typeface="Noto Sans" panose="020B0502040504020204" pitchFamily="34" charset="0"/>
              </a:rPr>
              <a:t>1</a:t>
            </a:r>
            <a:endParaRPr lang="en-US" sz="2800" b="1" baseline="30000" noProof="0" dirty="0">
              <a:latin typeface="Patria Light" pitchFamily="2" charset="0"/>
              <a:ea typeface="Noto Sans" panose="020B0502040504020204" pitchFamily="34" charset="0"/>
            </a:endParaRPr>
          </a:p>
        </p:txBody>
      </p:sp>
      <p:sp>
        <p:nvSpPr>
          <p:cNvPr id="2" name="Rectángulo 1">
            <a:extLst>
              <a:ext uri="{FF2B5EF4-FFF2-40B4-BE49-F238E27FC236}">
                <a16:creationId xmlns:a16="http://schemas.microsoft.com/office/drawing/2014/main" id="{8F8D5057-60E5-5B2B-D420-5A4648824896}"/>
              </a:ext>
            </a:extLst>
          </p:cNvPr>
          <p:cNvSpPr/>
          <p:nvPr/>
        </p:nvSpPr>
        <p:spPr>
          <a:xfrm>
            <a:off x="2517648" y="1685035"/>
            <a:ext cx="7156704" cy="2158144"/>
          </a:xfrm>
          <a:prstGeom prst="rect">
            <a:avLst/>
          </a:prstGeom>
          <a:noFill/>
          <a:ln>
            <a:solidFill>
              <a:srgbClr val="366B5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noProof="0" dirty="0">
              <a:solidFill>
                <a:schemeClr val="tx1"/>
              </a:solidFill>
            </a:endParaRPr>
          </a:p>
          <a:p>
            <a:endParaRPr lang="en-US" noProof="0" dirty="0">
              <a:solidFill>
                <a:schemeClr val="tx1"/>
              </a:solidFill>
            </a:endParaRPr>
          </a:p>
          <a:p>
            <a:pPr marL="742950" lvl="1" indent="-285750">
              <a:buSzPts val="1600"/>
              <a:buFont typeface="Arial"/>
              <a:buChar char="•"/>
            </a:pPr>
            <a:r>
              <a:rPr lang="en-US" noProof="0" dirty="0">
                <a:solidFill>
                  <a:schemeClr val="tx1"/>
                </a:solidFill>
                <a:latin typeface="Noto Sans"/>
                <a:ea typeface="Noto Sans"/>
                <a:cs typeface="Noto Sans"/>
              </a:rPr>
              <a:t>Applies to new fixed assets (excluding furniture, office equipment, combustion engine vehicles, armored vehicles, etc.)</a:t>
            </a:r>
          </a:p>
          <a:p>
            <a:pPr marL="742950" lvl="1" indent="-285750">
              <a:buSzPts val="1600"/>
              <a:buFont typeface="Arial"/>
              <a:buChar char="•"/>
            </a:pPr>
            <a:r>
              <a:rPr lang="en-US" noProof="0" dirty="0">
                <a:solidFill>
                  <a:schemeClr val="tx1"/>
                </a:solidFill>
                <a:latin typeface="Noto Sans"/>
                <a:ea typeface="Noto Sans"/>
                <a:cs typeface="Noto Sans"/>
              </a:rPr>
              <a:t>Must be used for the first time in Mexico</a:t>
            </a:r>
          </a:p>
          <a:p>
            <a:pPr marL="742950" lvl="1" indent="-285750">
              <a:buSzPts val="1600"/>
              <a:buFont typeface="Arial"/>
              <a:buChar char="•"/>
            </a:pPr>
            <a:r>
              <a:rPr lang="en-US" noProof="0" dirty="0">
                <a:solidFill>
                  <a:schemeClr val="tx1"/>
                </a:solidFill>
                <a:latin typeface="Noto Sans"/>
                <a:ea typeface="Noto Sans"/>
                <a:cs typeface="Noto Sans"/>
              </a:rPr>
              <a:t>Must remain in operation for at least 2 years</a:t>
            </a:r>
          </a:p>
          <a:p>
            <a:pPr marL="742950" lvl="1" indent="-285750">
              <a:buSzPts val="1600"/>
              <a:buFont typeface="Arial"/>
              <a:buChar char="•"/>
            </a:pPr>
            <a:r>
              <a:rPr lang="en-US" noProof="0" dirty="0">
                <a:solidFill>
                  <a:schemeClr val="tx1"/>
                </a:solidFill>
                <a:latin typeface="Noto Sans"/>
                <a:ea typeface="Noto Sans"/>
                <a:cs typeface="Noto Sans"/>
              </a:rPr>
              <a:t>Deadline for acquisition: September 30, 2030</a:t>
            </a:r>
          </a:p>
          <a:p>
            <a:pPr marL="742950" lvl="1" indent="-285750">
              <a:buSzPts val="1600"/>
              <a:buFont typeface="Arial"/>
              <a:buChar char="•"/>
            </a:pPr>
            <a:r>
              <a:rPr lang="en-US" dirty="0">
                <a:solidFill>
                  <a:schemeClr val="tx1"/>
                </a:solidFill>
                <a:latin typeface="Noto Sans"/>
                <a:ea typeface="Noto Sans"/>
                <a:cs typeface="Noto Sans"/>
              </a:rPr>
              <a:t>Good</a:t>
            </a:r>
            <a:r>
              <a:rPr lang="en-US" noProof="0" dirty="0">
                <a:solidFill>
                  <a:schemeClr val="tx1"/>
                </a:solidFill>
                <a:latin typeface="Noto Sans"/>
                <a:ea typeface="Noto Sans"/>
                <a:cs typeface="Noto Sans"/>
              </a:rPr>
              <a:t>-based depreciation percentages: </a:t>
            </a:r>
            <a:r>
              <a:rPr lang="en-US" b="1" noProof="0" dirty="0">
                <a:solidFill>
                  <a:schemeClr val="tx1"/>
                </a:solidFill>
                <a:latin typeface="Noto Sans"/>
                <a:ea typeface="Noto Sans"/>
                <a:cs typeface="Noto Sans"/>
              </a:rPr>
              <a:t>2025–2026: 41%–91% </a:t>
            </a:r>
            <a:r>
              <a:rPr lang="en-US" noProof="0" dirty="0">
                <a:solidFill>
                  <a:schemeClr val="tx1"/>
                </a:solidFill>
                <a:latin typeface="Noto Sans"/>
                <a:ea typeface="Noto Sans"/>
                <a:cs typeface="Noto Sans"/>
              </a:rPr>
              <a:t>  </a:t>
            </a:r>
            <a:r>
              <a:rPr lang="en-US" b="1" noProof="0" dirty="0">
                <a:solidFill>
                  <a:schemeClr val="tx1"/>
                </a:solidFill>
                <a:latin typeface="Noto Sans"/>
                <a:ea typeface="Noto Sans"/>
                <a:cs typeface="Noto Sans"/>
              </a:rPr>
              <a:t> </a:t>
            </a:r>
          </a:p>
          <a:p>
            <a:pPr marL="457200" lvl="2">
              <a:buSzPts val="1600"/>
            </a:pPr>
            <a:r>
              <a:rPr lang="en-US" b="1" noProof="0" dirty="0">
                <a:solidFill>
                  <a:schemeClr val="tx1"/>
                </a:solidFill>
                <a:latin typeface="Noto Sans"/>
                <a:ea typeface="Noto Sans"/>
                <a:cs typeface="Noto Sans"/>
              </a:rPr>
              <a:t>                                                                              2027–2030: 35%–89%</a:t>
            </a:r>
            <a:endParaRPr lang="en-US" noProof="0" dirty="0">
              <a:solidFill>
                <a:schemeClr val="tx1"/>
              </a:solidFill>
              <a:latin typeface="Noto Sans"/>
              <a:ea typeface="Noto Sans"/>
              <a:cs typeface="Noto Sans"/>
            </a:endParaRPr>
          </a:p>
          <a:p>
            <a:pPr algn="ctr"/>
            <a:endParaRPr lang="en-US" noProof="0" dirty="0"/>
          </a:p>
        </p:txBody>
      </p:sp>
      <p:sp>
        <p:nvSpPr>
          <p:cNvPr id="4" name="Rectángulo redondeado 3">
            <a:extLst>
              <a:ext uri="{FF2B5EF4-FFF2-40B4-BE49-F238E27FC236}">
                <a16:creationId xmlns:a16="http://schemas.microsoft.com/office/drawing/2014/main" id="{46183261-A2BD-D6D7-7003-320CC3ACC2EE}"/>
              </a:ext>
            </a:extLst>
          </p:cNvPr>
          <p:cNvSpPr/>
          <p:nvPr/>
        </p:nvSpPr>
        <p:spPr>
          <a:xfrm>
            <a:off x="3413760" y="1421005"/>
            <a:ext cx="5364480" cy="499872"/>
          </a:xfrm>
          <a:prstGeom prst="roundRect">
            <a:avLst/>
          </a:prstGeom>
          <a:solidFill>
            <a:srgbClr val="366B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noProof="0" dirty="0">
                <a:latin typeface="Noto Sans" panose="020B0502040504020204" pitchFamily="34" charset="0"/>
                <a:ea typeface="Noto Sans" panose="020B0502040504020204" pitchFamily="34" charset="0"/>
                <a:cs typeface="Noto Sans" panose="020B0502040504020204" pitchFamily="34" charset="0"/>
              </a:rPr>
              <a:t>Immediate Investment Deduction for Income Tax (ISR)</a:t>
            </a:r>
          </a:p>
        </p:txBody>
      </p:sp>
    </p:spTree>
    <p:extLst>
      <p:ext uri="{BB962C8B-B14F-4D97-AF65-F5344CB8AC3E}">
        <p14:creationId xmlns:p14="http://schemas.microsoft.com/office/powerpoint/2010/main" val="1989916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4">
          <a:extLst>
            <a:ext uri="{FF2B5EF4-FFF2-40B4-BE49-F238E27FC236}">
              <a16:creationId xmlns:a16="http://schemas.microsoft.com/office/drawing/2014/main" id="{4C69FB68-7C55-E97F-A0C9-48756F5DB673}"/>
            </a:ext>
          </a:extLst>
        </p:cNvPr>
        <p:cNvGrpSpPr/>
        <p:nvPr/>
      </p:nvGrpSpPr>
      <p:grpSpPr>
        <a:xfrm>
          <a:off x="0" y="0"/>
          <a:ext cx="0" cy="0"/>
          <a:chOff x="0" y="0"/>
          <a:chExt cx="0" cy="0"/>
        </a:xfrm>
      </p:grpSpPr>
      <p:sp>
        <p:nvSpPr>
          <p:cNvPr id="757" name="Google Shape;757;p40">
            <a:extLst>
              <a:ext uri="{FF2B5EF4-FFF2-40B4-BE49-F238E27FC236}">
                <a16:creationId xmlns:a16="http://schemas.microsoft.com/office/drawing/2014/main" id="{1F923BF9-ACFC-ACF7-69D5-4476A74567F5}"/>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46</a:t>
            </a:fld>
            <a:endParaRPr lang="en-US" noProof="0" dirty="0"/>
          </a:p>
        </p:txBody>
      </p:sp>
      <p:pic>
        <p:nvPicPr>
          <p:cNvPr id="758" name="Google Shape;758;p40">
            <a:extLst>
              <a:ext uri="{FF2B5EF4-FFF2-40B4-BE49-F238E27FC236}">
                <a16:creationId xmlns:a16="http://schemas.microsoft.com/office/drawing/2014/main" id="{F4C57ADD-80B2-466E-BB4C-5635A24BC48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63" name="Rectángulo 62">
            <a:extLst>
              <a:ext uri="{FF2B5EF4-FFF2-40B4-BE49-F238E27FC236}">
                <a16:creationId xmlns:a16="http://schemas.microsoft.com/office/drawing/2014/main" id="{DF099D52-5D2E-3D60-909C-FFD7BDF76AB1}"/>
              </a:ext>
            </a:extLst>
          </p:cNvPr>
          <p:cNvSpPr/>
          <p:nvPr/>
        </p:nvSpPr>
        <p:spPr>
          <a:xfrm>
            <a:off x="418725" y="1880937"/>
            <a:ext cx="2231495" cy="3539430"/>
          </a:xfrm>
          <a:prstGeom prst="rect">
            <a:avLst/>
          </a:prstGeom>
          <a:solidFill>
            <a:schemeClr val="bg1"/>
          </a:solidFill>
          <a:ln>
            <a:solidFill>
              <a:schemeClr val="bg1">
                <a:lumMod val="85000"/>
              </a:schemeClr>
            </a:solidFill>
          </a:ln>
        </p:spPr>
        <p:txBody>
          <a:bodyPr wrap="square">
            <a:spAutoFit/>
          </a:bodyPr>
          <a:lstStyle/>
          <a:p>
            <a:pPr algn="ctr"/>
            <a:endParaRPr lang="en-US" sz="1000" i="1" noProof="0" dirty="0">
              <a:latin typeface="Noto Sans" panose="020B0502040504020204" pitchFamily="34" charset="0"/>
              <a:ea typeface="Noto Sans" panose="020B0502040504020204" pitchFamily="34" charset="0"/>
              <a:cs typeface="Noto Sans" panose="020B0502040504020204" pitchFamily="34" charset="0"/>
            </a:endParaRPr>
          </a:p>
          <a:p>
            <a:pPr algn="ctr"/>
            <a:r>
              <a:rPr lang="en-US" sz="1200" b="1" i="1" noProof="0" dirty="0">
                <a:solidFill>
                  <a:schemeClr val="tx1"/>
                </a:solidFill>
                <a:latin typeface="Noto Sans Bold" panose="020B0502040504020204" pitchFamily="34" charset="0"/>
                <a:ea typeface="Noto Sans Bold" panose="020B0502040504020204" pitchFamily="34" charset="0"/>
                <a:cs typeface="Noto Sans Bold" panose="020B0502040504020204" pitchFamily="34" charset="0"/>
              </a:rPr>
              <a:t>Development Banking in Mexico</a:t>
            </a:r>
          </a:p>
          <a:p>
            <a:pPr algn="ctr"/>
            <a:endParaRPr lang="en-US" sz="1200" i="1" noProof="0" dirty="0">
              <a:latin typeface="Noto Sans" panose="020B0502040504020204" pitchFamily="34" charset="0"/>
              <a:ea typeface="Noto Sans" panose="020B0502040504020204" pitchFamily="34" charset="0"/>
              <a:cs typeface="Noto Sans" panose="020B0502040504020204" pitchFamily="34" charset="0"/>
            </a:endParaRPr>
          </a:p>
          <a:p>
            <a:pPr algn="ctr"/>
            <a:endParaRPr lang="en-US" sz="1200" i="1" noProof="0" dirty="0">
              <a:latin typeface="Noto Sans" panose="020B0502040504020204" pitchFamily="34" charset="0"/>
              <a:ea typeface="Noto Sans" panose="020B0502040504020204" pitchFamily="34" charset="0"/>
              <a:cs typeface="Noto Sans" panose="020B0502040504020204" pitchFamily="34" charset="0"/>
            </a:endParaRPr>
          </a:p>
          <a:p>
            <a:pPr algn="ctr"/>
            <a:endParaRPr lang="en-US" sz="1200" i="1" noProof="0" dirty="0">
              <a:latin typeface="Noto Sans" panose="020B0502040504020204" pitchFamily="34" charset="0"/>
              <a:ea typeface="Noto Sans" panose="020B0502040504020204" pitchFamily="34" charset="0"/>
              <a:cs typeface="Noto Sans" panose="020B0502040504020204" pitchFamily="34" charset="0"/>
            </a:endParaRPr>
          </a:p>
          <a:p>
            <a:pPr algn="ctr"/>
            <a:endParaRPr lang="en-US" sz="1200" i="1" noProof="0" dirty="0">
              <a:latin typeface="Noto Sans" panose="020B0502040504020204" pitchFamily="34" charset="0"/>
              <a:ea typeface="Noto Sans" panose="020B0502040504020204" pitchFamily="34" charset="0"/>
              <a:cs typeface="Noto Sans" panose="020B0502040504020204" pitchFamily="34" charset="0"/>
            </a:endParaRPr>
          </a:p>
          <a:p>
            <a:pPr algn="ctr"/>
            <a:endParaRPr lang="en-US" sz="1200" i="1" noProof="0" dirty="0">
              <a:latin typeface="Noto Sans" panose="020B0502040504020204" pitchFamily="34" charset="0"/>
              <a:ea typeface="Noto Sans" panose="020B0502040504020204" pitchFamily="34" charset="0"/>
              <a:cs typeface="Noto Sans" panose="020B0502040504020204" pitchFamily="34" charset="0"/>
            </a:endParaRPr>
          </a:p>
          <a:p>
            <a:pPr algn="ctr"/>
            <a:endParaRPr lang="en-US" sz="1200" i="1" noProof="0" dirty="0">
              <a:latin typeface="Noto Sans" panose="020B0502040504020204" pitchFamily="34" charset="0"/>
              <a:ea typeface="Noto Sans" panose="020B0502040504020204" pitchFamily="34" charset="0"/>
              <a:cs typeface="Noto Sans" panose="020B0502040504020204" pitchFamily="34" charset="0"/>
            </a:endParaRPr>
          </a:p>
          <a:p>
            <a:pPr algn="ctr"/>
            <a:r>
              <a:rPr lang="en-US" sz="1200" i="1" noProof="0" dirty="0">
                <a:latin typeface="Noto Sans" panose="020B0502040504020204" pitchFamily="34" charset="0"/>
                <a:ea typeface="Noto Sans" panose="020B0502040504020204" pitchFamily="34" charset="0"/>
                <a:cs typeface="Noto Sans" panose="020B0502040504020204" pitchFamily="34" charset="0"/>
              </a:rPr>
              <a:t>Promotes economic growth by facilitating access to financing for companies, entrepreneurs, direct or indirect exporters, and strategic projects that generate employment and innovation.</a:t>
            </a:r>
          </a:p>
          <a:p>
            <a:pPr algn="ctr"/>
            <a:endParaRPr lang="en-US" sz="1200" i="1" noProof="0" dirty="0">
              <a:latin typeface="Noto Sans" panose="020B0502040504020204" pitchFamily="34" charset="0"/>
              <a:ea typeface="Noto Sans" panose="020B0502040504020204" pitchFamily="34" charset="0"/>
              <a:cs typeface="Noto Sans" panose="020B0502040504020204" pitchFamily="34" charset="0"/>
            </a:endParaRPr>
          </a:p>
          <a:p>
            <a:pPr algn="ctr"/>
            <a:endParaRPr lang="en-US" sz="1000" i="1" noProof="0" dirty="0">
              <a:solidFill>
                <a:srgbClr val="1D5B50"/>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7" name="Imagen 6">
            <a:extLst>
              <a:ext uri="{FF2B5EF4-FFF2-40B4-BE49-F238E27FC236}">
                <a16:creationId xmlns:a16="http://schemas.microsoft.com/office/drawing/2014/main" id="{6047DDDB-D2FC-5D67-2D95-7BD437EAA6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1460" y="2751397"/>
            <a:ext cx="698609" cy="443617"/>
          </a:xfrm>
          <a:prstGeom prst="rect">
            <a:avLst/>
          </a:prstGeom>
        </p:spPr>
      </p:pic>
      <p:pic>
        <p:nvPicPr>
          <p:cNvPr id="8" name="Picture 2" descr="Archivo:Logo del Bancomext (sin texto).svg - Wikipedia, la enciclopedia  libre">
            <a:extLst>
              <a:ext uri="{FF2B5EF4-FFF2-40B4-BE49-F238E27FC236}">
                <a16:creationId xmlns:a16="http://schemas.microsoft.com/office/drawing/2014/main" id="{9B6C5F58-557A-7D60-1533-4BA56C3C96B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1075" y="2695092"/>
            <a:ext cx="556229" cy="556229"/>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23;p4">
            <a:extLst>
              <a:ext uri="{FF2B5EF4-FFF2-40B4-BE49-F238E27FC236}">
                <a16:creationId xmlns:a16="http://schemas.microsoft.com/office/drawing/2014/main" id="{C33025D6-16C0-0028-4547-F58A986C2279}"/>
              </a:ext>
            </a:extLst>
          </p:cNvPr>
          <p:cNvSpPr txBox="1"/>
          <p:nvPr/>
        </p:nvSpPr>
        <p:spPr>
          <a:xfrm>
            <a:off x="508590" y="307879"/>
            <a:ext cx="8093923" cy="1126422"/>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Financial Support for Investment </a:t>
            </a:r>
          </a:p>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in Mexico through </a:t>
            </a:r>
            <a:r>
              <a:rPr lang="en-US" sz="2800" b="1" noProof="0" dirty="0" err="1">
                <a:solidFill>
                  <a:srgbClr val="621333"/>
                </a:solidFill>
                <a:latin typeface="Patria Light" pitchFamily="2" charset="0"/>
                <a:ea typeface="Noto Sans" panose="020B0502040504020204" pitchFamily="34" charset="0"/>
              </a:rPr>
              <a:t>Bancomext</a:t>
            </a:r>
            <a:r>
              <a:rPr lang="en-US" sz="2800" b="1" noProof="0" dirty="0">
                <a:solidFill>
                  <a:srgbClr val="621333"/>
                </a:solidFill>
                <a:latin typeface="Patria Light" pitchFamily="2" charset="0"/>
                <a:ea typeface="Noto Sans" panose="020B0502040504020204" pitchFamily="34" charset="0"/>
              </a:rPr>
              <a:t> and NAFIN</a:t>
            </a:r>
            <a:endParaRPr lang="en-US" sz="2800" b="1" baseline="30000" noProof="0" dirty="0">
              <a:latin typeface="Patria Light" pitchFamily="2" charset="0"/>
              <a:ea typeface="Noto Sans" panose="020B0502040504020204" pitchFamily="34" charset="0"/>
            </a:endParaRPr>
          </a:p>
        </p:txBody>
      </p:sp>
      <p:grpSp>
        <p:nvGrpSpPr>
          <p:cNvPr id="72" name="Grupo 71">
            <a:extLst>
              <a:ext uri="{FF2B5EF4-FFF2-40B4-BE49-F238E27FC236}">
                <a16:creationId xmlns:a16="http://schemas.microsoft.com/office/drawing/2014/main" id="{4E2AB593-1B74-2018-E34E-E96E271B262C}"/>
              </a:ext>
            </a:extLst>
          </p:cNvPr>
          <p:cNvGrpSpPr/>
          <p:nvPr/>
        </p:nvGrpSpPr>
        <p:grpSpPr>
          <a:xfrm>
            <a:off x="3161018" y="1630331"/>
            <a:ext cx="612000" cy="461872"/>
            <a:chOff x="4301278" y="5684594"/>
            <a:chExt cx="612000" cy="461872"/>
          </a:xfrm>
          <a:solidFill>
            <a:srgbClr val="366B5F"/>
          </a:solidFill>
        </p:grpSpPr>
        <p:cxnSp>
          <p:nvCxnSpPr>
            <p:cNvPr id="73" name="Conector recto 72">
              <a:extLst>
                <a:ext uri="{FF2B5EF4-FFF2-40B4-BE49-F238E27FC236}">
                  <a16:creationId xmlns:a16="http://schemas.microsoft.com/office/drawing/2014/main" id="{DC4E85E9-4364-6EEC-6A4B-948C727DD9B6}"/>
                </a:ext>
              </a:extLst>
            </p:cNvPr>
            <p:cNvCxnSpPr/>
            <p:nvPr/>
          </p:nvCxnSpPr>
          <p:spPr>
            <a:xfrm>
              <a:off x="4445278" y="5822466"/>
              <a:ext cx="0" cy="324000"/>
            </a:xfrm>
            <a:prstGeom prst="line">
              <a:avLst/>
            </a:prstGeom>
            <a:grpFill/>
            <a:ln w="6350" cap="flat" cmpd="sng" algn="ctr">
              <a:solidFill>
                <a:srgbClr val="366B5F"/>
              </a:solidFill>
              <a:prstDash val="solid"/>
              <a:miter lim="800000"/>
            </a:ln>
            <a:effectLst/>
          </p:spPr>
        </p:cxnSp>
        <p:sp>
          <p:nvSpPr>
            <p:cNvPr id="74" name="Elipse 73">
              <a:extLst>
                <a:ext uri="{FF2B5EF4-FFF2-40B4-BE49-F238E27FC236}">
                  <a16:creationId xmlns:a16="http://schemas.microsoft.com/office/drawing/2014/main" id="{C3E5FFBC-8654-CD9D-BA1A-FAE877CB55A3}"/>
                </a:ext>
              </a:extLst>
            </p:cNvPr>
            <p:cNvSpPr/>
            <p:nvPr/>
          </p:nvSpPr>
          <p:spPr>
            <a:xfrm>
              <a:off x="4301278" y="5684594"/>
              <a:ext cx="288000" cy="288000"/>
            </a:xfrm>
            <a:prstGeom prst="ellipse">
              <a:avLst/>
            </a:prstGeom>
            <a:grpFill/>
            <a:ln w="12700" cap="flat" cmpd="sng" algn="ctr">
              <a:noFill/>
              <a:prstDash val="solid"/>
              <a:miter lim="800000"/>
            </a:ln>
            <a:effectLst/>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75" name="Conector recto 74">
              <a:extLst>
                <a:ext uri="{FF2B5EF4-FFF2-40B4-BE49-F238E27FC236}">
                  <a16:creationId xmlns:a16="http://schemas.microsoft.com/office/drawing/2014/main" id="{E90610E3-F494-99C1-2FFA-C0CD60CF948F}"/>
                </a:ext>
              </a:extLst>
            </p:cNvPr>
            <p:cNvCxnSpPr/>
            <p:nvPr/>
          </p:nvCxnSpPr>
          <p:spPr>
            <a:xfrm flipV="1">
              <a:off x="4589278" y="5828593"/>
              <a:ext cx="324000" cy="1"/>
            </a:xfrm>
            <a:prstGeom prst="line">
              <a:avLst/>
            </a:prstGeom>
            <a:grpFill/>
            <a:ln w="6350" cap="flat" cmpd="sng" algn="ctr">
              <a:solidFill>
                <a:srgbClr val="366B5F"/>
              </a:solidFill>
              <a:prstDash val="solid"/>
              <a:miter lim="800000"/>
            </a:ln>
            <a:effectLst/>
          </p:spPr>
        </p:cxnSp>
      </p:grpSp>
      <p:grpSp>
        <p:nvGrpSpPr>
          <p:cNvPr id="76" name="Grupo 75">
            <a:extLst>
              <a:ext uri="{FF2B5EF4-FFF2-40B4-BE49-F238E27FC236}">
                <a16:creationId xmlns:a16="http://schemas.microsoft.com/office/drawing/2014/main" id="{242E77E1-83FA-2FE2-7890-669E2E785063}"/>
              </a:ext>
            </a:extLst>
          </p:cNvPr>
          <p:cNvGrpSpPr/>
          <p:nvPr/>
        </p:nvGrpSpPr>
        <p:grpSpPr>
          <a:xfrm>
            <a:off x="3159681" y="2963322"/>
            <a:ext cx="612000" cy="461872"/>
            <a:chOff x="4301278" y="5684594"/>
            <a:chExt cx="612000" cy="461872"/>
          </a:xfrm>
        </p:grpSpPr>
        <p:cxnSp>
          <p:nvCxnSpPr>
            <p:cNvPr id="77" name="Conector recto 76">
              <a:extLst>
                <a:ext uri="{FF2B5EF4-FFF2-40B4-BE49-F238E27FC236}">
                  <a16:creationId xmlns:a16="http://schemas.microsoft.com/office/drawing/2014/main" id="{193753F1-2BD7-5BD1-E8EB-1B2FF91BA14B}"/>
                </a:ext>
              </a:extLst>
            </p:cNvPr>
            <p:cNvCxnSpPr/>
            <p:nvPr/>
          </p:nvCxnSpPr>
          <p:spPr>
            <a:xfrm>
              <a:off x="4445278" y="5822466"/>
              <a:ext cx="0" cy="324000"/>
            </a:xfrm>
            <a:prstGeom prst="line">
              <a:avLst/>
            </a:prstGeom>
            <a:noFill/>
            <a:ln w="6350" cap="flat" cmpd="sng" algn="ctr">
              <a:solidFill>
                <a:srgbClr val="D1BB9E"/>
              </a:solidFill>
              <a:prstDash val="solid"/>
              <a:miter lim="800000"/>
            </a:ln>
            <a:effectLst/>
          </p:spPr>
        </p:cxnSp>
        <p:sp>
          <p:nvSpPr>
            <p:cNvPr id="78" name="Elipse 77">
              <a:extLst>
                <a:ext uri="{FF2B5EF4-FFF2-40B4-BE49-F238E27FC236}">
                  <a16:creationId xmlns:a16="http://schemas.microsoft.com/office/drawing/2014/main" id="{131DA119-A936-935D-527E-F27CDFC561FA}"/>
                </a:ext>
              </a:extLst>
            </p:cNvPr>
            <p:cNvSpPr/>
            <p:nvPr/>
          </p:nvSpPr>
          <p:spPr>
            <a:xfrm>
              <a:off x="4301278" y="5684594"/>
              <a:ext cx="288000" cy="288000"/>
            </a:xfrm>
            <a:prstGeom prst="ellipse">
              <a:avLst/>
            </a:prstGeom>
            <a:solidFill>
              <a:srgbClr val="D1BB9E"/>
            </a:solidFill>
            <a:ln w="12700" cap="flat" cmpd="sng" algn="ctr">
              <a:noFill/>
              <a:prstDash val="solid"/>
              <a:miter lim="800000"/>
            </a:ln>
            <a:effectLst/>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79" name="Conector recto 78">
              <a:extLst>
                <a:ext uri="{FF2B5EF4-FFF2-40B4-BE49-F238E27FC236}">
                  <a16:creationId xmlns:a16="http://schemas.microsoft.com/office/drawing/2014/main" id="{451B903F-8450-BB8B-F192-F0190BAD256D}"/>
                </a:ext>
              </a:extLst>
            </p:cNvPr>
            <p:cNvCxnSpPr/>
            <p:nvPr/>
          </p:nvCxnSpPr>
          <p:spPr>
            <a:xfrm flipV="1">
              <a:off x="4589278" y="5828593"/>
              <a:ext cx="324000" cy="1"/>
            </a:xfrm>
            <a:prstGeom prst="line">
              <a:avLst/>
            </a:prstGeom>
            <a:noFill/>
            <a:ln w="6350" cap="flat" cmpd="sng" algn="ctr">
              <a:solidFill>
                <a:srgbClr val="D1BB9E"/>
              </a:solidFill>
              <a:prstDash val="solid"/>
              <a:miter lim="800000"/>
            </a:ln>
            <a:effectLst/>
          </p:spPr>
        </p:cxnSp>
      </p:grpSp>
      <p:sp>
        <p:nvSpPr>
          <p:cNvPr id="108" name="CuadroTexto 22">
            <a:extLst>
              <a:ext uri="{FF2B5EF4-FFF2-40B4-BE49-F238E27FC236}">
                <a16:creationId xmlns:a16="http://schemas.microsoft.com/office/drawing/2014/main" id="{D6BCB1EB-1279-C826-373F-4CFA7EA1C063}"/>
              </a:ext>
            </a:extLst>
          </p:cNvPr>
          <p:cNvSpPr txBox="1"/>
          <p:nvPr/>
        </p:nvSpPr>
        <p:spPr>
          <a:xfrm>
            <a:off x="3427501" y="1883138"/>
            <a:ext cx="3411204" cy="830997"/>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0" dirty="0">
                <a:latin typeface="Noto Sans" panose="020B0502040504020204" pitchFamily="34" charset="0"/>
                <a:ea typeface="Noto Sans" panose="020B0502040504020204" pitchFamily="34" charset="0"/>
                <a:cs typeface="Noto Sans" panose="020B0502040504020204" pitchFamily="34" charset="0"/>
              </a:rPr>
              <a:t>SME or PYMEX® Credit</a:t>
            </a:r>
            <a:endParaRPr lang="en-US" sz="1200" noProof="0" dirty="0">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Simple credit and revolving credit lines.</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Targeted at SMEs directly or indirectly involved in </a:t>
            </a:r>
            <a:r>
              <a:rPr lang="en-US" sz="1200" b="1" noProof="0" dirty="0">
                <a:latin typeface="Noto Sans" panose="020B0502040504020204" pitchFamily="34" charset="0"/>
                <a:ea typeface="Noto Sans" panose="020B0502040504020204" pitchFamily="34" charset="0"/>
                <a:cs typeface="Noto Sans" panose="020B0502040504020204" pitchFamily="34" charset="0"/>
              </a:rPr>
              <a:t>domestic or foreign trade</a:t>
            </a:r>
            <a:r>
              <a:rPr lang="en-US" sz="1200" noProof="0" dirty="0">
                <a:latin typeface="Noto Sans" panose="020B0502040504020204" pitchFamily="34" charset="0"/>
                <a:ea typeface="Noto Sans" panose="020B0502040504020204" pitchFamily="34" charset="0"/>
                <a:cs typeface="Noto Sans" panose="020B0502040504020204" pitchFamily="34" charset="0"/>
              </a:rPr>
              <a:t>.</a:t>
            </a:r>
          </a:p>
        </p:txBody>
      </p:sp>
      <p:sp>
        <p:nvSpPr>
          <p:cNvPr id="109" name="CuadroTexto 22">
            <a:extLst>
              <a:ext uri="{FF2B5EF4-FFF2-40B4-BE49-F238E27FC236}">
                <a16:creationId xmlns:a16="http://schemas.microsoft.com/office/drawing/2014/main" id="{EF22B5BD-1167-74CD-FE97-7C4A95253DBC}"/>
              </a:ext>
            </a:extLst>
          </p:cNvPr>
          <p:cNvSpPr txBox="1"/>
          <p:nvPr/>
        </p:nvSpPr>
        <p:spPr>
          <a:xfrm>
            <a:off x="3379727" y="3210796"/>
            <a:ext cx="3411204" cy="120032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0" dirty="0">
                <a:latin typeface="Noto Sans" panose="020B0502040504020204" pitchFamily="34" charset="0"/>
                <a:ea typeface="Noto Sans" panose="020B0502040504020204" pitchFamily="34" charset="0"/>
                <a:cs typeface="Noto Sans" panose="020B0502040504020204" pitchFamily="34" charset="0"/>
              </a:rPr>
              <a:t>Pure Leasing</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Financing for </a:t>
            </a:r>
            <a:r>
              <a:rPr lang="en-US" sz="1200" b="1" noProof="0" dirty="0">
                <a:latin typeface="Noto Sans" panose="020B0502040504020204" pitchFamily="34" charset="0"/>
                <a:ea typeface="Noto Sans" panose="020B0502040504020204" pitchFamily="34" charset="0"/>
                <a:cs typeface="Noto Sans" panose="020B0502040504020204" pitchFamily="34" charset="0"/>
              </a:rPr>
              <a:t>machinery and equipment </a:t>
            </a:r>
            <a:r>
              <a:rPr lang="en-US" sz="1200" noProof="0" dirty="0">
                <a:latin typeface="Noto Sans" panose="020B0502040504020204" pitchFamily="34" charset="0"/>
                <a:ea typeface="Noto Sans" panose="020B0502040504020204" pitchFamily="34" charset="0"/>
                <a:cs typeface="Noto Sans" panose="020B0502040504020204" pitchFamily="34" charset="0"/>
              </a:rPr>
              <a:t>through periodic tax-deductible lease payments.</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Term: up to 15 years. Currency: pesos and/or dollars.</a:t>
            </a:r>
          </a:p>
        </p:txBody>
      </p:sp>
      <p:grpSp>
        <p:nvGrpSpPr>
          <p:cNvPr id="111" name="Grupo 110">
            <a:extLst>
              <a:ext uri="{FF2B5EF4-FFF2-40B4-BE49-F238E27FC236}">
                <a16:creationId xmlns:a16="http://schemas.microsoft.com/office/drawing/2014/main" id="{060892E8-CB7C-3543-C2A4-B13D89BA8F67}"/>
              </a:ext>
            </a:extLst>
          </p:cNvPr>
          <p:cNvGrpSpPr/>
          <p:nvPr/>
        </p:nvGrpSpPr>
        <p:grpSpPr>
          <a:xfrm>
            <a:off x="3159681" y="4658599"/>
            <a:ext cx="3695687" cy="1282775"/>
            <a:chOff x="3161019" y="4131453"/>
            <a:chExt cx="3695687" cy="1282775"/>
          </a:xfrm>
        </p:grpSpPr>
        <p:grpSp>
          <p:nvGrpSpPr>
            <p:cNvPr id="80" name="Grupo 79">
              <a:extLst>
                <a:ext uri="{FF2B5EF4-FFF2-40B4-BE49-F238E27FC236}">
                  <a16:creationId xmlns:a16="http://schemas.microsoft.com/office/drawing/2014/main" id="{EFE90679-3A82-38B7-CD4E-140DC4B1BBE7}"/>
                </a:ext>
              </a:extLst>
            </p:cNvPr>
            <p:cNvGrpSpPr/>
            <p:nvPr/>
          </p:nvGrpSpPr>
          <p:grpSpPr>
            <a:xfrm>
              <a:off x="3161019" y="4131453"/>
              <a:ext cx="612000" cy="461872"/>
              <a:chOff x="4301278" y="5684594"/>
              <a:chExt cx="612000" cy="461872"/>
            </a:xfrm>
          </p:grpSpPr>
          <p:cxnSp>
            <p:nvCxnSpPr>
              <p:cNvPr id="81" name="Conector recto 80">
                <a:extLst>
                  <a:ext uri="{FF2B5EF4-FFF2-40B4-BE49-F238E27FC236}">
                    <a16:creationId xmlns:a16="http://schemas.microsoft.com/office/drawing/2014/main" id="{7089DEC9-6AE6-717B-BA05-20C89B7A04AF}"/>
                  </a:ext>
                </a:extLst>
              </p:cNvPr>
              <p:cNvCxnSpPr/>
              <p:nvPr/>
            </p:nvCxnSpPr>
            <p:spPr>
              <a:xfrm>
                <a:off x="4445278" y="5822466"/>
                <a:ext cx="0" cy="324000"/>
              </a:xfrm>
              <a:prstGeom prst="line">
                <a:avLst/>
              </a:prstGeom>
              <a:solidFill>
                <a:srgbClr val="691A31"/>
              </a:solidFill>
              <a:ln w="6350" cap="flat" cmpd="sng" algn="ctr">
                <a:solidFill>
                  <a:srgbClr val="691A31"/>
                </a:solidFill>
                <a:prstDash val="solid"/>
                <a:miter lim="800000"/>
              </a:ln>
              <a:effectLst/>
            </p:spPr>
          </p:cxnSp>
          <p:sp>
            <p:nvSpPr>
              <p:cNvPr id="82" name="Elipse 81">
                <a:extLst>
                  <a:ext uri="{FF2B5EF4-FFF2-40B4-BE49-F238E27FC236}">
                    <a16:creationId xmlns:a16="http://schemas.microsoft.com/office/drawing/2014/main" id="{457D85AF-DC83-11AD-159C-F8758BA00201}"/>
                  </a:ext>
                </a:extLst>
              </p:cNvPr>
              <p:cNvSpPr/>
              <p:nvPr/>
            </p:nvSpPr>
            <p:spPr>
              <a:xfrm>
                <a:off x="4301278" y="5684594"/>
                <a:ext cx="288000" cy="288000"/>
              </a:xfrm>
              <a:prstGeom prst="ellipse">
                <a:avLst/>
              </a:prstGeom>
              <a:solidFill>
                <a:srgbClr val="691A31"/>
              </a:solidFill>
              <a:ln w="12700" cap="flat" cmpd="sng" algn="ctr">
                <a:noFill/>
                <a:prstDash val="solid"/>
                <a:miter lim="800000"/>
              </a:ln>
              <a:effectLst/>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83" name="Conector recto 82">
                <a:extLst>
                  <a:ext uri="{FF2B5EF4-FFF2-40B4-BE49-F238E27FC236}">
                    <a16:creationId xmlns:a16="http://schemas.microsoft.com/office/drawing/2014/main" id="{0ACF8716-A05E-3231-6D8C-679571626590}"/>
                  </a:ext>
                </a:extLst>
              </p:cNvPr>
              <p:cNvCxnSpPr/>
              <p:nvPr/>
            </p:nvCxnSpPr>
            <p:spPr>
              <a:xfrm flipV="1">
                <a:off x="4589278" y="5828593"/>
                <a:ext cx="324000" cy="1"/>
              </a:xfrm>
              <a:prstGeom prst="line">
                <a:avLst/>
              </a:prstGeom>
              <a:solidFill>
                <a:srgbClr val="691A31"/>
              </a:solidFill>
              <a:ln w="6350" cap="flat" cmpd="sng" algn="ctr">
                <a:solidFill>
                  <a:srgbClr val="691A31"/>
                </a:solidFill>
                <a:prstDash val="solid"/>
                <a:miter lim="800000"/>
              </a:ln>
              <a:effectLst/>
            </p:spPr>
          </p:cxnSp>
        </p:grpSp>
        <p:sp>
          <p:nvSpPr>
            <p:cNvPr id="110" name="CuadroTexto 22">
              <a:extLst>
                <a:ext uri="{FF2B5EF4-FFF2-40B4-BE49-F238E27FC236}">
                  <a16:creationId xmlns:a16="http://schemas.microsoft.com/office/drawing/2014/main" id="{E1E19E1D-BA91-A52F-DD35-2FFA766A53D3}"/>
                </a:ext>
              </a:extLst>
            </p:cNvPr>
            <p:cNvSpPr txBox="1"/>
            <p:nvPr/>
          </p:nvSpPr>
          <p:spPr>
            <a:xfrm>
              <a:off x="3445502" y="4398565"/>
              <a:ext cx="3411204" cy="1015663"/>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0" dirty="0">
                  <a:latin typeface="Noto Sans" panose="020B0502040504020204" pitchFamily="34" charset="0"/>
                  <a:ea typeface="Noto Sans" panose="020B0502040504020204" pitchFamily="34" charset="0"/>
                  <a:cs typeface="Noto Sans" panose="020B0502040504020204" pitchFamily="34" charset="0"/>
                </a:rPr>
                <a:t>IMMEX Suppliers</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Financing for companies that </a:t>
              </a:r>
              <a:r>
                <a:rPr lang="en-US" sz="1200" b="1" noProof="0" dirty="0">
                  <a:latin typeface="Noto Sans" panose="020B0502040504020204" pitchFamily="34" charset="0"/>
                  <a:ea typeface="Noto Sans" panose="020B0502040504020204" pitchFamily="34" charset="0"/>
                  <a:cs typeface="Noto Sans" panose="020B0502040504020204" pitchFamily="34" charset="0"/>
                </a:rPr>
                <a:t>supply the maquiladora industry</a:t>
              </a:r>
              <a:r>
                <a:rPr lang="en-US" sz="1200" noProof="0" dirty="0">
                  <a:latin typeface="Noto Sans" panose="020B0502040504020204" pitchFamily="34" charset="0"/>
                  <a:ea typeface="Noto Sans" panose="020B0502040504020204" pitchFamily="34" charset="0"/>
                  <a:cs typeface="Noto Sans" panose="020B0502040504020204" pitchFamily="34" charset="0"/>
                </a:rPr>
                <a:t>.</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For contracts, </a:t>
              </a:r>
              <a:r>
                <a:rPr lang="en-US" sz="1200" b="1" noProof="0" dirty="0">
                  <a:latin typeface="Noto Sans" panose="020B0502040504020204" pitchFamily="34" charset="0"/>
                  <a:ea typeface="Noto Sans" panose="020B0502040504020204" pitchFamily="34" charset="0"/>
                  <a:cs typeface="Noto Sans" panose="020B0502040504020204" pitchFamily="34" charset="0"/>
                </a:rPr>
                <a:t>purchase orders, or invoices for finished goods.</a:t>
              </a:r>
            </a:p>
          </p:txBody>
        </p:sp>
      </p:grpSp>
      <p:grpSp>
        <p:nvGrpSpPr>
          <p:cNvPr id="112" name="Grupo 111">
            <a:extLst>
              <a:ext uri="{FF2B5EF4-FFF2-40B4-BE49-F238E27FC236}">
                <a16:creationId xmlns:a16="http://schemas.microsoft.com/office/drawing/2014/main" id="{82EDDA1C-267E-45EA-3383-A6497399F28C}"/>
              </a:ext>
            </a:extLst>
          </p:cNvPr>
          <p:cNvGrpSpPr/>
          <p:nvPr/>
        </p:nvGrpSpPr>
        <p:grpSpPr>
          <a:xfrm>
            <a:off x="7177846" y="1630331"/>
            <a:ext cx="612000" cy="461872"/>
            <a:chOff x="4301278" y="5684594"/>
            <a:chExt cx="612000" cy="461872"/>
          </a:xfrm>
          <a:solidFill>
            <a:srgbClr val="366B5F"/>
          </a:solidFill>
        </p:grpSpPr>
        <p:cxnSp>
          <p:nvCxnSpPr>
            <p:cNvPr id="113" name="Conector recto 112">
              <a:extLst>
                <a:ext uri="{FF2B5EF4-FFF2-40B4-BE49-F238E27FC236}">
                  <a16:creationId xmlns:a16="http://schemas.microsoft.com/office/drawing/2014/main" id="{3D158F41-A17B-6015-86A8-116ED225A8A4}"/>
                </a:ext>
              </a:extLst>
            </p:cNvPr>
            <p:cNvCxnSpPr/>
            <p:nvPr/>
          </p:nvCxnSpPr>
          <p:spPr>
            <a:xfrm>
              <a:off x="4445278" y="5822466"/>
              <a:ext cx="0" cy="324000"/>
            </a:xfrm>
            <a:prstGeom prst="line">
              <a:avLst/>
            </a:prstGeom>
            <a:grpFill/>
            <a:ln w="6350" cap="flat" cmpd="sng" algn="ctr">
              <a:solidFill>
                <a:srgbClr val="366B5F"/>
              </a:solidFill>
              <a:prstDash val="solid"/>
              <a:miter lim="800000"/>
            </a:ln>
            <a:effectLst/>
          </p:spPr>
        </p:cxnSp>
        <p:sp>
          <p:nvSpPr>
            <p:cNvPr id="114" name="Elipse 113">
              <a:extLst>
                <a:ext uri="{FF2B5EF4-FFF2-40B4-BE49-F238E27FC236}">
                  <a16:creationId xmlns:a16="http://schemas.microsoft.com/office/drawing/2014/main" id="{F87EBC15-EA2F-2C55-5A97-8DF85B288BB7}"/>
                </a:ext>
              </a:extLst>
            </p:cNvPr>
            <p:cNvSpPr/>
            <p:nvPr/>
          </p:nvSpPr>
          <p:spPr>
            <a:xfrm>
              <a:off x="4301278" y="5684594"/>
              <a:ext cx="288000" cy="288000"/>
            </a:xfrm>
            <a:prstGeom prst="ellipse">
              <a:avLst/>
            </a:prstGeom>
            <a:grpFill/>
            <a:ln w="12700" cap="flat" cmpd="sng" algn="ctr">
              <a:noFill/>
              <a:prstDash val="solid"/>
              <a:miter lim="800000"/>
            </a:ln>
            <a:effectLst/>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115" name="Conector recto 114">
              <a:extLst>
                <a:ext uri="{FF2B5EF4-FFF2-40B4-BE49-F238E27FC236}">
                  <a16:creationId xmlns:a16="http://schemas.microsoft.com/office/drawing/2014/main" id="{543F71C8-FAE2-BAA8-035F-E809ACF8770A}"/>
                </a:ext>
              </a:extLst>
            </p:cNvPr>
            <p:cNvCxnSpPr/>
            <p:nvPr/>
          </p:nvCxnSpPr>
          <p:spPr>
            <a:xfrm flipV="1">
              <a:off x="4589278" y="5828593"/>
              <a:ext cx="324000" cy="1"/>
            </a:xfrm>
            <a:prstGeom prst="line">
              <a:avLst/>
            </a:prstGeom>
            <a:grpFill/>
            <a:ln w="6350" cap="flat" cmpd="sng" algn="ctr">
              <a:solidFill>
                <a:srgbClr val="366B5F"/>
              </a:solidFill>
              <a:prstDash val="solid"/>
              <a:miter lim="800000"/>
            </a:ln>
            <a:effectLst/>
          </p:spPr>
        </p:cxnSp>
      </p:grpSp>
      <p:grpSp>
        <p:nvGrpSpPr>
          <p:cNvPr id="116" name="Grupo 115">
            <a:extLst>
              <a:ext uri="{FF2B5EF4-FFF2-40B4-BE49-F238E27FC236}">
                <a16:creationId xmlns:a16="http://schemas.microsoft.com/office/drawing/2014/main" id="{86C2198C-CA50-9275-9FE2-5690DC522782}"/>
              </a:ext>
            </a:extLst>
          </p:cNvPr>
          <p:cNvGrpSpPr/>
          <p:nvPr/>
        </p:nvGrpSpPr>
        <p:grpSpPr>
          <a:xfrm>
            <a:off x="7176509" y="2963322"/>
            <a:ext cx="612000" cy="461872"/>
            <a:chOff x="4301278" y="5684594"/>
            <a:chExt cx="612000" cy="461872"/>
          </a:xfrm>
        </p:grpSpPr>
        <p:cxnSp>
          <p:nvCxnSpPr>
            <p:cNvPr id="117" name="Conector recto 116">
              <a:extLst>
                <a:ext uri="{FF2B5EF4-FFF2-40B4-BE49-F238E27FC236}">
                  <a16:creationId xmlns:a16="http://schemas.microsoft.com/office/drawing/2014/main" id="{0819BA74-248B-CFF2-D89E-1C8E932E3045}"/>
                </a:ext>
              </a:extLst>
            </p:cNvPr>
            <p:cNvCxnSpPr/>
            <p:nvPr/>
          </p:nvCxnSpPr>
          <p:spPr>
            <a:xfrm>
              <a:off x="4445278" y="5822466"/>
              <a:ext cx="0" cy="324000"/>
            </a:xfrm>
            <a:prstGeom prst="line">
              <a:avLst/>
            </a:prstGeom>
            <a:noFill/>
            <a:ln w="6350" cap="flat" cmpd="sng" algn="ctr">
              <a:solidFill>
                <a:srgbClr val="D1BB9E"/>
              </a:solidFill>
              <a:prstDash val="solid"/>
              <a:miter lim="800000"/>
            </a:ln>
            <a:effectLst/>
          </p:spPr>
        </p:cxnSp>
        <p:sp>
          <p:nvSpPr>
            <p:cNvPr id="118" name="Elipse 117">
              <a:extLst>
                <a:ext uri="{FF2B5EF4-FFF2-40B4-BE49-F238E27FC236}">
                  <a16:creationId xmlns:a16="http://schemas.microsoft.com/office/drawing/2014/main" id="{8BCD8322-0F08-782B-9289-730EFAB2E52E}"/>
                </a:ext>
              </a:extLst>
            </p:cNvPr>
            <p:cNvSpPr/>
            <p:nvPr/>
          </p:nvSpPr>
          <p:spPr>
            <a:xfrm>
              <a:off x="4301278" y="5684594"/>
              <a:ext cx="288000" cy="288000"/>
            </a:xfrm>
            <a:prstGeom prst="ellipse">
              <a:avLst/>
            </a:prstGeom>
            <a:solidFill>
              <a:srgbClr val="D1BB9E"/>
            </a:solidFill>
            <a:ln w="12700" cap="flat" cmpd="sng" algn="ctr">
              <a:noFill/>
              <a:prstDash val="solid"/>
              <a:miter lim="800000"/>
            </a:ln>
            <a:effectLst/>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119" name="Conector recto 118">
              <a:extLst>
                <a:ext uri="{FF2B5EF4-FFF2-40B4-BE49-F238E27FC236}">
                  <a16:creationId xmlns:a16="http://schemas.microsoft.com/office/drawing/2014/main" id="{50D87523-4A49-B537-F347-95F6BFFFAD60}"/>
                </a:ext>
              </a:extLst>
            </p:cNvPr>
            <p:cNvCxnSpPr/>
            <p:nvPr/>
          </p:nvCxnSpPr>
          <p:spPr>
            <a:xfrm flipV="1">
              <a:off x="4589278" y="5828593"/>
              <a:ext cx="324000" cy="1"/>
            </a:xfrm>
            <a:prstGeom prst="line">
              <a:avLst/>
            </a:prstGeom>
            <a:noFill/>
            <a:ln w="6350" cap="flat" cmpd="sng" algn="ctr">
              <a:solidFill>
                <a:srgbClr val="D1BB9E"/>
              </a:solidFill>
              <a:prstDash val="solid"/>
              <a:miter lim="800000"/>
            </a:ln>
            <a:effectLst/>
          </p:spPr>
        </p:cxnSp>
      </p:grpSp>
      <p:sp>
        <p:nvSpPr>
          <p:cNvPr id="120" name="CuadroTexto 22">
            <a:extLst>
              <a:ext uri="{FF2B5EF4-FFF2-40B4-BE49-F238E27FC236}">
                <a16:creationId xmlns:a16="http://schemas.microsoft.com/office/drawing/2014/main" id="{833B2BFE-1E59-2541-DCB3-87C735B4C98E}"/>
              </a:ext>
            </a:extLst>
          </p:cNvPr>
          <p:cNvSpPr txBox="1"/>
          <p:nvPr/>
        </p:nvSpPr>
        <p:spPr>
          <a:xfrm>
            <a:off x="7444328" y="1883138"/>
            <a:ext cx="4179823" cy="1015663"/>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0" dirty="0">
                <a:latin typeface="Noto Sans" panose="020B0502040504020204" pitchFamily="34" charset="0"/>
                <a:ea typeface="Noto Sans" panose="020B0502040504020204" pitchFamily="34" charset="0"/>
                <a:cs typeface="Noto Sans" panose="020B0502040504020204" pitchFamily="34" charset="0"/>
              </a:rPr>
              <a:t>Letters of Credit</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Guarantee payment in international commercial transactions by ensuring compliance with agreed conditions before releasing funds.</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Improve commercial terms. Global coverage.</a:t>
            </a:r>
          </a:p>
        </p:txBody>
      </p:sp>
      <p:sp>
        <p:nvSpPr>
          <p:cNvPr id="121" name="CuadroTexto 22">
            <a:extLst>
              <a:ext uri="{FF2B5EF4-FFF2-40B4-BE49-F238E27FC236}">
                <a16:creationId xmlns:a16="http://schemas.microsoft.com/office/drawing/2014/main" id="{8E18DA51-90B6-D967-9C94-08E464D8A249}"/>
              </a:ext>
            </a:extLst>
          </p:cNvPr>
          <p:cNvSpPr txBox="1"/>
          <p:nvPr/>
        </p:nvSpPr>
        <p:spPr>
          <a:xfrm>
            <a:off x="7396555" y="3210796"/>
            <a:ext cx="3411204" cy="120032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0" dirty="0">
                <a:latin typeface="Noto Sans" panose="020B0502040504020204" pitchFamily="34" charset="0"/>
                <a:ea typeface="Noto Sans" panose="020B0502040504020204" pitchFamily="34" charset="0"/>
                <a:cs typeface="Noto Sans" panose="020B0502040504020204" pitchFamily="34" charset="0"/>
              </a:rPr>
              <a:t>Domestic or International Factoring for Suppliers</a:t>
            </a:r>
          </a:p>
          <a:p>
            <a:pPr marL="171450" indent="-171450">
              <a:buFont typeface="Arial" panose="020B0604020202020204" pitchFamily="34" charset="0"/>
              <a:buChar char="•"/>
            </a:pPr>
            <a:r>
              <a:rPr lang="en-US" sz="1200" b="1" noProof="0" dirty="0">
                <a:latin typeface="Noto Sans" panose="020B0502040504020204" pitchFamily="34" charset="0"/>
                <a:ea typeface="Noto Sans" panose="020B0502040504020204" pitchFamily="34" charset="0"/>
                <a:cs typeface="Noto Sans" panose="020B0502040504020204" pitchFamily="34" charset="0"/>
              </a:rPr>
              <a:t>Advance on receivables </a:t>
            </a:r>
            <a:r>
              <a:rPr lang="en-US" sz="1200" noProof="0" dirty="0">
                <a:latin typeface="Noto Sans" panose="020B0502040504020204" pitchFamily="34" charset="0"/>
                <a:ea typeface="Noto Sans" panose="020B0502040504020204" pitchFamily="34" charset="0"/>
                <a:cs typeface="Noto Sans" panose="020B0502040504020204" pitchFamily="34" charset="0"/>
              </a:rPr>
              <a:t>from clients in Mexico or abroad.</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Operated in pesos and dollars. Competitive rates.</a:t>
            </a:r>
          </a:p>
        </p:txBody>
      </p:sp>
      <p:grpSp>
        <p:nvGrpSpPr>
          <p:cNvPr id="122" name="Grupo 121">
            <a:extLst>
              <a:ext uri="{FF2B5EF4-FFF2-40B4-BE49-F238E27FC236}">
                <a16:creationId xmlns:a16="http://schemas.microsoft.com/office/drawing/2014/main" id="{659B3B60-8A7E-35D5-805D-62C4562D970D}"/>
              </a:ext>
            </a:extLst>
          </p:cNvPr>
          <p:cNvGrpSpPr/>
          <p:nvPr/>
        </p:nvGrpSpPr>
        <p:grpSpPr>
          <a:xfrm>
            <a:off x="7176509" y="4658599"/>
            <a:ext cx="3695687" cy="1282775"/>
            <a:chOff x="3161019" y="4131453"/>
            <a:chExt cx="3695687" cy="1282775"/>
          </a:xfrm>
        </p:grpSpPr>
        <p:grpSp>
          <p:nvGrpSpPr>
            <p:cNvPr id="123" name="Grupo 122">
              <a:extLst>
                <a:ext uri="{FF2B5EF4-FFF2-40B4-BE49-F238E27FC236}">
                  <a16:creationId xmlns:a16="http://schemas.microsoft.com/office/drawing/2014/main" id="{B4AC33CA-E952-DF13-4E3C-05CBAE68F992}"/>
                </a:ext>
              </a:extLst>
            </p:cNvPr>
            <p:cNvGrpSpPr/>
            <p:nvPr/>
          </p:nvGrpSpPr>
          <p:grpSpPr>
            <a:xfrm>
              <a:off x="3161019" y="4131453"/>
              <a:ext cx="612000" cy="461872"/>
              <a:chOff x="4301278" y="5684594"/>
              <a:chExt cx="612000" cy="461872"/>
            </a:xfrm>
          </p:grpSpPr>
          <p:cxnSp>
            <p:nvCxnSpPr>
              <p:cNvPr id="125" name="Conector recto 124">
                <a:extLst>
                  <a:ext uri="{FF2B5EF4-FFF2-40B4-BE49-F238E27FC236}">
                    <a16:creationId xmlns:a16="http://schemas.microsoft.com/office/drawing/2014/main" id="{787BCC6E-7F7E-2D5A-D187-6771762629FA}"/>
                  </a:ext>
                </a:extLst>
              </p:cNvPr>
              <p:cNvCxnSpPr/>
              <p:nvPr/>
            </p:nvCxnSpPr>
            <p:spPr>
              <a:xfrm>
                <a:off x="4445278" y="5822466"/>
                <a:ext cx="0" cy="324000"/>
              </a:xfrm>
              <a:prstGeom prst="line">
                <a:avLst/>
              </a:prstGeom>
              <a:solidFill>
                <a:srgbClr val="691A31"/>
              </a:solidFill>
              <a:ln w="6350" cap="flat" cmpd="sng" algn="ctr">
                <a:solidFill>
                  <a:srgbClr val="691A31"/>
                </a:solidFill>
                <a:prstDash val="solid"/>
                <a:miter lim="800000"/>
              </a:ln>
              <a:effectLst/>
            </p:spPr>
          </p:cxnSp>
          <p:sp>
            <p:nvSpPr>
              <p:cNvPr id="126" name="Elipse 125">
                <a:extLst>
                  <a:ext uri="{FF2B5EF4-FFF2-40B4-BE49-F238E27FC236}">
                    <a16:creationId xmlns:a16="http://schemas.microsoft.com/office/drawing/2014/main" id="{E2DE247B-1E61-3588-4945-049A956143A5}"/>
                  </a:ext>
                </a:extLst>
              </p:cNvPr>
              <p:cNvSpPr/>
              <p:nvPr/>
            </p:nvSpPr>
            <p:spPr>
              <a:xfrm>
                <a:off x="4301278" y="5684594"/>
                <a:ext cx="288000" cy="288000"/>
              </a:xfrm>
              <a:prstGeom prst="ellipse">
                <a:avLst/>
              </a:prstGeom>
              <a:solidFill>
                <a:srgbClr val="691A31"/>
              </a:solidFill>
              <a:ln w="12700" cap="flat" cmpd="sng" algn="ctr">
                <a:noFill/>
                <a:prstDash val="solid"/>
                <a:miter lim="800000"/>
              </a:ln>
              <a:effectLst/>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127" name="Conector recto 126">
                <a:extLst>
                  <a:ext uri="{FF2B5EF4-FFF2-40B4-BE49-F238E27FC236}">
                    <a16:creationId xmlns:a16="http://schemas.microsoft.com/office/drawing/2014/main" id="{B79768A9-5F24-EF66-8E39-174D972A2672}"/>
                  </a:ext>
                </a:extLst>
              </p:cNvPr>
              <p:cNvCxnSpPr/>
              <p:nvPr/>
            </p:nvCxnSpPr>
            <p:spPr>
              <a:xfrm flipV="1">
                <a:off x="4589278" y="5828593"/>
                <a:ext cx="324000" cy="1"/>
              </a:xfrm>
              <a:prstGeom prst="line">
                <a:avLst/>
              </a:prstGeom>
              <a:solidFill>
                <a:srgbClr val="691A31"/>
              </a:solidFill>
              <a:ln w="6350" cap="flat" cmpd="sng" algn="ctr">
                <a:solidFill>
                  <a:srgbClr val="691A31"/>
                </a:solidFill>
                <a:prstDash val="solid"/>
                <a:miter lim="800000"/>
              </a:ln>
              <a:effectLst/>
            </p:spPr>
          </p:cxnSp>
        </p:grpSp>
        <p:sp>
          <p:nvSpPr>
            <p:cNvPr id="124" name="CuadroTexto 22">
              <a:extLst>
                <a:ext uri="{FF2B5EF4-FFF2-40B4-BE49-F238E27FC236}">
                  <a16:creationId xmlns:a16="http://schemas.microsoft.com/office/drawing/2014/main" id="{4E3AF441-8FC4-EB62-B668-407652B348B3}"/>
                </a:ext>
              </a:extLst>
            </p:cNvPr>
            <p:cNvSpPr txBox="1"/>
            <p:nvPr/>
          </p:nvSpPr>
          <p:spPr>
            <a:xfrm>
              <a:off x="3445502" y="4398565"/>
              <a:ext cx="3411204" cy="1015663"/>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0" dirty="0">
                  <a:latin typeface="Noto Sans" panose="020B0502040504020204" pitchFamily="34" charset="0"/>
                  <a:ea typeface="Noto Sans" panose="020B0502040504020204" pitchFamily="34" charset="0"/>
                  <a:cs typeface="Noto Sans" panose="020B0502040504020204" pitchFamily="34" charset="0"/>
                </a:rPr>
                <a:t>Export Factoring</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Targeted at </a:t>
              </a:r>
              <a:r>
                <a:rPr lang="en-US" sz="1200" b="1" noProof="0" dirty="0">
                  <a:latin typeface="Noto Sans" panose="020B0502040504020204" pitchFamily="34" charset="0"/>
                  <a:ea typeface="Noto Sans" panose="020B0502040504020204" pitchFamily="34" charset="0"/>
                  <a:cs typeface="Noto Sans" panose="020B0502040504020204" pitchFamily="34" charset="0"/>
                </a:rPr>
                <a:t>Mexican SMEs</a:t>
              </a:r>
              <a:r>
                <a:rPr lang="en-US" sz="1200" noProof="0" dirty="0">
                  <a:latin typeface="Noto Sans" panose="020B0502040504020204" pitchFamily="34" charset="0"/>
                  <a:ea typeface="Noto Sans" panose="020B0502040504020204" pitchFamily="34" charset="0"/>
                  <a:cs typeface="Noto Sans" panose="020B0502040504020204" pitchFamily="34" charset="0"/>
                </a:rPr>
                <a:t> with commercial relations with </a:t>
              </a:r>
              <a:r>
                <a:rPr lang="en-US" sz="1200" b="1" noProof="0" dirty="0">
                  <a:latin typeface="Noto Sans" panose="020B0502040504020204" pitchFamily="34" charset="0"/>
                  <a:ea typeface="Noto Sans" panose="020B0502040504020204" pitchFamily="34" charset="0"/>
                  <a:cs typeface="Noto Sans" panose="020B0502040504020204" pitchFamily="34" charset="0"/>
                </a:rPr>
                <a:t>foreign buyers </a:t>
              </a:r>
              <a:r>
                <a:rPr lang="en-US" sz="1200" noProof="0" dirty="0">
                  <a:latin typeface="Noto Sans" panose="020B0502040504020204" pitchFamily="34" charset="0"/>
                  <a:ea typeface="Noto Sans" panose="020B0502040504020204" pitchFamily="34" charset="0"/>
                  <a:cs typeface="Noto Sans" panose="020B0502040504020204" pitchFamily="34" charset="0"/>
                </a:rPr>
                <a:t>or those engaged in </a:t>
              </a:r>
              <a:r>
                <a:rPr lang="en-US" sz="1200" b="1" noProof="0" dirty="0">
                  <a:latin typeface="Noto Sans" panose="020B0502040504020204" pitchFamily="34" charset="0"/>
                  <a:ea typeface="Noto Sans" panose="020B0502040504020204" pitchFamily="34" charset="0"/>
                  <a:cs typeface="Noto Sans" panose="020B0502040504020204" pitchFamily="34" charset="0"/>
                </a:rPr>
                <a:t>export chains</a:t>
              </a:r>
              <a:r>
                <a:rPr lang="en-US" sz="1200" noProof="0" dirty="0">
                  <a:latin typeface="Noto Sans" panose="020B0502040504020204" pitchFamily="34" charset="0"/>
                  <a:ea typeface="Noto Sans" panose="020B0502040504020204" pitchFamily="34" charset="0"/>
                  <a:cs typeface="Noto Sans" panose="020B0502040504020204" pitchFamily="34" charset="0"/>
                </a:rPr>
                <a:t>.</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Non-recourse financial factoring.</a:t>
              </a:r>
            </a:p>
          </p:txBody>
        </p:sp>
      </p:grpSp>
    </p:spTree>
    <p:extLst>
      <p:ext uri="{BB962C8B-B14F-4D97-AF65-F5344CB8AC3E}">
        <p14:creationId xmlns:p14="http://schemas.microsoft.com/office/powerpoint/2010/main" val="1838596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4">
          <a:extLst>
            <a:ext uri="{FF2B5EF4-FFF2-40B4-BE49-F238E27FC236}">
              <a16:creationId xmlns:a16="http://schemas.microsoft.com/office/drawing/2014/main" id="{689494A2-C539-C8E3-2250-9D77380B4211}"/>
            </a:ext>
          </a:extLst>
        </p:cNvPr>
        <p:cNvGrpSpPr/>
        <p:nvPr/>
      </p:nvGrpSpPr>
      <p:grpSpPr>
        <a:xfrm>
          <a:off x="0" y="0"/>
          <a:ext cx="0" cy="0"/>
          <a:chOff x="0" y="0"/>
          <a:chExt cx="0" cy="0"/>
        </a:xfrm>
      </p:grpSpPr>
      <p:sp>
        <p:nvSpPr>
          <p:cNvPr id="757" name="Google Shape;757;p40">
            <a:extLst>
              <a:ext uri="{FF2B5EF4-FFF2-40B4-BE49-F238E27FC236}">
                <a16:creationId xmlns:a16="http://schemas.microsoft.com/office/drawing/2014/main" id="{296EA57D-9D41-3627-5CCE-254E40FC4E0E}"/>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47</a:t>
            </a:fld>
            <a:endParaRPr lang="en-US" noProof="0" dirty="0"/>
          </a:p>
        </p:txBody>
      </p:sp>
      <p:pic>
        <p:nvPicPr>
          <p:cNvPr id="758" name="Google Shape;758;p40">
            <a:extLst>
              <a:ext uri="{FF2B5EF4-FFF2-40B4-BE49-F238E27FC236}">
                <a16:creationId xmlns:a16="http://schemas.microsoft.com/office/drawing/2014/main" id="{D9B87BE4-2B3B-E9EC-4A46-ED8A6114F95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grpSp>
        <p:nvGrpSpPr>
          <p:cNvPr id="72" name="Grupo 71">
            <a:extLst>
              <a:ext uri="{FF2B5EF4-FFF2-40B4-BE49-F238E27FC236}">
                <a16:creationId xmlns:a16="http://schemas.microsoft.com/office/drawing/2014/main" id="{9B74E77A-4D07-00AB-6C38-E952008FE67C}"/>
              </a:ext>
            </a:extLst>
          </p:cNvPr>
          <p:cNvGrpSpPr/>
          <p:nvPr/>
        </p:nvGrpSpPr>
        <p:grpSpPr>
          <a:xfrm>
            <a:off x="2757928" y="1585361"/>
            <a:ext cx="612000" cy="461872"/>
            <a:chOff x="4301278" y="5684594"/>
            <a:chExt cx="612000" cy="461872"/>
          </a:xfrm>
          <a:solidFill>
            <a:srgbClr val="366B5F"/>
          </a:solidFill>
        </p:grpSpPr>
        <p:cxnSp>
          <p:nvCxnSpPr>
            <p:cNvPr id="73" name="Conector recto 72">
              <a:extLst>
                <a:ext uri="{FF2B5EF4-FFF2-40B4-BE49-F238E27FC236}">
                  <a16:creationId xmlns:a16="http://schemas.microsoft.com/office/drawing/2014/main" id="{DC588D2E-D30B-E7E8-AB6D-270AB8899333}"/>
                </a:ext>
              </a:extLst>
            </p:cNvPr>
            <p:cNvCxnSpPr/>
            <p:nvPr/>
          </p:nvCxnSpPr>
          <p:spPr>
            <a:xfrm>
              <a:off x="4445278" y="5822466"/>
              <a:ext cx="0" cy="324000"/>
            </a:xfrm>
            <a:prstGeom prst="line">
              <a:avLst/>
            </a:prstGeom>
            <a:grpFill/>
            <a:ln w="6350" cap="flat" cmpd="sng" algn="ctr">
              <a:solidFill>
                <a:srgbClr val="366B5F"/>
              </a:solidFill>
              <a:prstDash val="solid"/>
              <a:miter lim="800000"/>
            </a:ln>
            <a:effectLst/>
          </p:spPr>
        </p:cxnSp>
        <p:sp>
          <p:nvSpPr>
            <p:cNvPr id="74" name="Elipse 73">
              <a:extLst>
                <a:ext uri="{FF2B5EF4-FFF2-40B4-BE49-F238E27FC236}">
                  <a16:creationId xmlns:a16="http://schemas.microsoft.com/office/drawing/2014/main" id="{AF3C43CE-466A-F758-2E79-A9CC57C9F31A}"/>
                </a:ext>
              </a:extLst>
            </p:cNvPr>
            <p:cNvSpPr/>
            <p:nvPr/>
          </p:nvSpPr>
          <p:spPr>
            <a:xfrm>
              <a:off x="4301278" y="5684594"/>
              <a:ext cx="288000" cy="288000"/>
            </a:xfrm>
            <a:prstGeom prst="ellipse">
              <a:avLst/>
            </a:prstGeom>
            <a:grpFill/>
            <a:ln w="12700" cap="flat" cmpd="sng" algn="ctr">
              <a:noFill/>
              <a:prstDash val="solid"/>
              <a:miter lim="800000"/>
            </a:ln>
            <a:effectLst/>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75" name="Conector recto 74">
              <a:extLst>
                <a:ext uri="{FF2B5EF4-FFF2-40B4-BE49-F238E27FC236}">
                  <a16:creationId xmlns:a16="http://schemas.microsoft.com/office/drawing/2014/main" id="{2A39F806-5D7B-0EB3-8E5D-97EF556EA4C8}"/>
                </a:ext>
              </a:extLst>
            </p:cNvPr>
            <p:cNvCxnSpPr/>
            <p:nvPr/>
          </p:nvCxnSpPr>
          <p:spPr>
            <a:xfrm flipV="1">
              <a:off x="4589278" y="5828593"/>
              <a:ext cx="324000" cy="1"/>
            </a:xfrm>
            <a:prstGeom prst="line">
              <a:avLst/>
            </a:prstGeom>
            <a:grpFill/>
            <a:ln w="6350" cap="flat" cmpd="sng" algn="ctr">
              <a:solidFill>
                <a:srgbClr val="366B5F"/>
              </a:solidFill>
              <a:prstDash val="solid"/>
              <a:miter lim="800000"/>
            </a:ln>
            <a:effectLst/>
          </p:spPr>
        </p:cxnSp>
      </p:grpSp>
      <p:grpSp>
        <p:nvGrpSpPr>
          <p:cNvPr id="76" name="Grupo 75">
            <a:extLst>
              <a:ext uri="{FF2B5EF4-FFF2-40B4-BE49-F238E27FC236}">
                <a16:creationId xmlns:a16="http://schemas.microsoft.com/office/drawing/2014/main" id="{F4DB9341-F282-7BD7-8666-F23DECE372C7}"/>
              </a:ext>
            </a:extLst>
          </p:cNvPr>
          <p:cNvGrpSpPr/>
          <p:nvPr/>
        </p:nvGrpSpPr>
        <p:grpSpPr>
          <a:xfrm>
            <a:off x="2756591" y="3156346"/>
            <a:ext cx="612000" cy="461872"/>
            <a:chOff x="4301278" y="5684594"/>
            <a:chExt cx="612000" cy="461872"/>
          </a:xfrm>
        </p:grpSpPr>
        <p:cxnSp>
          <p:nvCxnSpPr>
            <p:cNvPr id="77" name="Conector recto 76">
              <a:extLst>
                <a:ext uri="{FF2B5EF4-FFF2-40B4-BE49-F238E27FC236}">
                  <a16:creationId xmlns:a16="http://schemas.microsoft.com/office/drawing/2014/main" id="{3CED6568-FBB9-179B-2307-1C7C8C8F91A4}"/>
                </a:ext>
              </a:extLst>
            </p:cNvPr>
            <p:cNvCxnSpPr/>
            <p:nvPr/>
          </p:nvCxnSpPr>
          <p:spPr>
            <a:xfrm>
              <a:off x="4445278" y="5822466"/>
              <a:ext cx="0" cy="324000"/>
            </a:xfrm>
            <a:prstGeom prst="line">
              <a:avLst/>
            </a:prstGeom>
            <a:noFill/>
            <a:ln w="6350" cap="flat" cmpd="sng" algn="ctr">
              <a:solidFill>
                <a:srgbClr val="D1BB9E"/>
              </a:solidFill>
              <a:prstDash val="solid"/>
              <a:miter lim="800000"/>
            </a:ln>
            <a:effectLst/>
          </p:spPr>
        </p:cxnSp>
        <p:sp>
          <p:nvSpPr>
            <p:cNvPr id="78" name="Elipse 77">
              <a:extLst>
                <a:ext uri="{FF2B5EF4-FFF2-40B4-BE49-F238E27FC236}">
                  <a16:creationId xmlns:a16="http://schemas.microsoft.com/office/drawing/2014/main" id="{E02711EC-1980-AD7A-FFE6-43315F8FDFD7}"/>
                </a:ext>
              </a:extLst>
            </p:cNvPr>
            <p:cNvSpPr/>
            <p:nvPr/>
          </p:nvSpPr>
          <p:spPr>
            <a:xfrm>
              <a:off x="4301278" y="5684594"/>
              <a:ext cx="288000" cy="288000"/>
            </a:xfrm>
            <a:prstGeom prst="ellipse">
              <a:avLst/>
            </a:prstGeom>
            <a:solidFill>
              <a:srgbClr val="D1BB9E"/>
            </a:solidFill>
            <a:ln w="12700" cap="flat" cmpd="sng" algn="ctr">
              <a:noFill/>
              <a:prstDash val="solid"/>
              <a:miter lim="800000"/>
            </a:ln>
            <a:effectLst/>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79" name="Conector recto 78">
              <a:extLst>
                <a:ext uri="{FF2B5EF4-FFF2-40B4-BE49-F238E27FC236}">
                  <a16:creationId xmlns:a16="http://schemas.microsoft.com/office/drawing/2014/main" id="{69E465B7-D4F1-D258-E139-39C957E1F639}"/>
                </a:ext>
              </a:extLst>
            </p:cNvPr>
            <p:cNvCxnSpPr/>
            <p:nvPr/>
          </p:nvCxnSpPr>
          <p:spPr>
            <a:xfrm flipV="1">
              <a:off x="4589278" y="5828593"/>
              <a:ext cx="324000" cy="1"/>
            </a:xfrm>
            <a:prstGeom prst="line">
              <a:avLst/>
            </a:prstGeom>
            <a:noFill/>
            <a:ln w="6350" cap="flat" cmpd="sng" algn="ctr">
              <a:solidFill>
                <a:srgbClr val="D1BB9E"/>
              </a:solidFill>
              <a:prstDash val="solid"/>
              <a:miter lim="800000"/>
            </a:ln>
            <a:effectLst/>
          </p:spPr>
        </p:cxnSp>
      </p:grpSp>
      <p:sp>
        <p:nvSpPr>
          <p:cNvPr id="108" name="CuadroTexto 22">
            <a:extLst>
              <a:ext uri="{FF2B5EF4-FFF2-40B4-BE49-F238E27FC236}">
                <a16:creationId xmlns:a16="http://schemas.microsoft.com/office/drawing/2014/main" id="{AF26E95B-7889-79CF-8E4C-2F63D0F7280E}"/>
              </a:ext>
            </a:extLst>
          </p:cNvPr>
          <p:cNvSpPr txBox="1"/>
          <p:nvPr/>
        </p:nvSpPr>
        <p:spPr>
          <a:xfrm>
            <a:off x="3024410" y="1838168"/>
            <a:ext cx="3863595" cy="120032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0" dirty="0">
                <a:latin typeface="Noto Sans" panose="020B0502040504020204" pitchFamily="34" charset="0"/>
                <a:ea typeface="Noto Sans" panose="020B0502040504020204" pitchFamily="34" charset="0"/>
                <a:cs typeface="Noto Sans" panose="020B0502040504020204" pitchFamily="34" charset="0"/>
              </a:rPr>
              <a:t>Tourism</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Targeted at </a:t>
            </a:r>
            <a:r>
              <a:rPr lang="en-US" sz="1200" b="1" noProof="0" dirty="0">
                <a:latin typeface="Noto Sans" panose="020B0502040504020204" pitchFamily="34" charset="0"/>
                <a:ea typeface="Noto Sans" panose="020B0502040504020204" pitchFamily="34" charset="0"/>
                <a:cs typeface="Noto Sans" panose="020B0502040504020204" pitchFamily="34" charset="0"/>
              </a:rPr>
              <a:t>SMEs related to tourism</a:t>
            </a:r>
            <a:r>
              <a:rPr lang="en-US" sz="1200" noProof="0" dirty="0">
                <a:latin typeface="Noto Sans" panose="020B0502040504020204" pitchFamily="34" charset="0"/>
                <a:ea typeface="Noto Sans" panose="020B0502040504020204" pitchFamily="34" charset="0"/>
                <a:cs typeface="Noto Sans" panose="020B0502040504020204" pitchFamily="34" charset="0"/>
              </a:rPr>
              <a:t> and their suppliers, including those located in </a:t>
            </a:r>
            <a:r>
              <a:rPr lang="en-US" sz="1200" b="1" noProof="0" dirty="0">
                <a:latin typeface="Noto Sans" panose="020B0502040504020204" pitchFamily="34" charset="0"/>
                <a:ea typeface="Noto Sans" panose="020B0502040504020204" pitchFamily="34" charset="0"/>
                <a:cs typeface="Noto Sans" panose="020B0502040504020204" pitchFamily="34" charset="0"/>
              </a:rPr>
              <a:t>Magical Towns and Tourist Localities.</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Up to </a:t>
            </a:r>
            <a:r>
              <a:rPr lang="en-US" sz="1200" b="1" noProof="0" dirty="0">
                <a:latin typeface="Noto Sans" panose="020B0502040504020204" pitchFamily="34" charset="0"/>
                <a:ea typeface="Noto Sans" panose="020B0502040504020204" pitchFamily="34" charset="0"/>
                <a:cs typeface="Noto Sans" panose="020B0502040504020204" pitchFamily="34" charset="0"/>
              </a:rPr>
              <a:t>30 million pesos </a:t>
            </a:r>
            <a:r>
              <a:rPr lang="en-US" sz="1200" noProof="0" dirty="0">
                <a:latin typeface="Noto Sans" panose="020B0502040504020204" pitchFamily="34" charset="0"/>
                <a:ea typeface="Noto Sans" panose="020B0502040504020204" pitchFamily="34" charset="0"/>
                <a:cs typeface="Noto Sans" panose="020B0502040504020204" pitchFamily="34" charset="0"/>
              </a:rPr>
              <a:t>or equivalent in dollars.</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Term: </a:t>
            </a:r>
            <a:r>
              <a:rPr lang="en-US" sz="1200" b="1" noProof="0" dirty="0">
                <a:latin typeface="Noto Sans" panose="020B0502040504020204" pitchFamily="34" charset="0"/>
                <a:ea typeface="Noto Sans" panose="020B0502040504020204" pitchFamily="34" charset="0"/>
                <a:cs typeface="Noto Sans" panose="020B0502040504020204" pitchFamily="34" charset="0"/>
              </a:rPr>
              <a:t>minimum 2 years, maximum 15 years.</a:t>
            </a:r>
          </a:p>
        </p:txBody>
      </p:sp>
      <p:sp>
        <p:nvSpPr>
          <p:cNvPr id="109" name="CuadroTexto 22">
            <a:extLst>
              <a:ext uri="{FF2B5EF4-FFF2-40B4-BE49-F238E27FC236}">
                <a16:creationId xmlns:a16="http://schemas.microsoft.com/office/drawing/2014/main" id="{3CDA3B2F-26A8-A55E-EA8A-7A9694D5023D}"/>
              </a:ext>
            </a:extLst>
          </p:cNvPr>
          <p:cNvSpPr txBox="1"/>
          <p:nvPr/>
        </p:nvSpPr>
        <p:spPr>
          <a:xfrm>
            <a:off x="2976636" y="3403820"/>
            <a:ext cx="3863593" cy="1015663"/>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0" dirty="0">
                <a:latin typeface="Noto Sans" panose="020B0502040504020204" pitchFamily="34" charset="0"/>
                <a:ea typeface="Noto Sans" panose="020B0502040504020204" pitchFamily="34" charset="0"/>
                <a:cs typeface="Noto Sans" panose="020B0502040504020204" pitchFamily="34" charset="0"/>
              </a:rPr>
              <a:t>NAFIN + States Program</a:t>
            </a:r>
            <a:endParaRPr lang="en-US" sz="1200" noProof="0" dirty="0">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For businesses with a </a:t>
            </a:r>
            <a:r>
              <a:rPr lang="en-US" sz="1200" b="1" noProof="0" dirty="0">
                <a:latin typeface="Noto Sans" panose="020B0502040504020204" pitchFamily="34" charset="0"/>
                <a:ea typeface="Noto Sans" panose="020B0502040504020204" pitchFamily="34" charset="0"/>
                <a:cs typeface="Noto Sans" panose="020B0502040504020204" pitchFamily="34" charset="0"/>
              </a:rPr>
              <a:t>validation certificate</a:t>
            </a:r>
            <a:r>
              <a:rPr lang="en-US" sz="1200" noProof="0" dirty="0">
                <a:latin typeface="Noto Sans" panose="020B0502040504020204" pitchFamily="34" charset="0"/>
                <a:ea typeface="Noto Sans" panose="020B0502040504020204" pitchFamily="34" charset="0"/>
                <a:cs typeface="Noto Sans" panose="020B0502040504020204" pitchFamily="34" charset="0"/>
              </a:rPr>
              <a:t> issued by the participating state authority.</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Up to </a:t>
            </a:r>
            <a:r>
              <a:rPr lang="en-US" sz="1200" b="1" noProof="0" dirty="0">
                <a:latin typeface="Noto Sans" panose="020B0502040504020204" pitchFamily="34" charset="0"/>
                <a:ea typeface="Noto Sans" panose="020B0502040504020204" pitchFamily="34" charset="0"/>
                <a:cs typeface="Noto Sans" panose="020B0502040504020204" pitchFamily="34" charset="0"/>
              </a:rPr>
              <a:t>5 million pesos</a:t>
            </a:r>
            <a:r>
              <a:rPr lang="en-US" sz="1200" noProof="0" dirty="0">
                <a:latin typeface="Noto Sans" panose="020B0502040504020204" pitchFamily="34" charset="0"/>
                <a:ea typeface="Noto Sans" panose="020B0502040504020204" pitchFamily="34" charset="0"/>
                <a:cs typeface="Noto Sans" panose="020B0502040504020204" pitchFamily="34" charset="0"/>
              </a:rPr>
              <a:t>, term </a:t>
            </a:r>
            <a:r>
              <a:rPr lang="en-US" sz="1200" b="1" noProof="0" dirty="0">
                <a:latin typeface="Noto Sans" panose="020B0502040504020204" pitchFamily="34" charset="0"/>
                <a:ea typeface="Noto Sans" panose="020B0502040504020204" pitchFamily="34" charset="0"/>
                <a:cs typeface="Noto Sans" panose="020B0502040504020204" pitchFamily="34" charset="0"/>
              </a:rPr>
              <a:t>up to 60 months</a:t>
            </a:r>
            <a:r>
              <a:rPr lang="en-US" sz="1200" noProof="0" dirty="0">
                <a:latin typeface="Noto Sans" panose="020B0502040504020204" pitchFamily="34" charset="0"/>
                <a:ea typeface="Noto Sans" panose="020B0502040504020204" pitchFamily="34" charset="0"/>
                <a:cs typeface="Noto Sans" panose="020B0502040504020204" pitchFamily="34" charset="0"/>
              </a:rPr>
              <a:t>.</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Availability subject to contributions from states.</a:t>
            </a:r>
          </a:p>
        </p:txBody>
      </p:sp>
      <p:grpSp>
        <p:nvGrpSpPr>
          <p:cNvPr id="111" name="Grupo 110">
            <a:extLst>
              <a:ext uri="{FF2B5EF4-FFF2-40B4-BE49-F238E27FC236}">
                <a16:creationId xmlns:a16="http://schemas.microsoft.com/office/drawing/2014/main" id="{D28713C4-46D2-9FB6-C854-33404AB7CE37}"/>
              </a:ext>
            </a:extLst>
          </p:cNvPr>
          <p:cNvGrpSpPr/>
          <p:nvPr/>
        </p:nvGrpSpPr>
        <p:grpSpPr>
          <a:xfrm>
            <a:off x="2756591" y="4613629"/>
            <a:ext cx="4083627" cy="1098109"/>
            <a:chOff x="3161019" y="4131453"/>
            <a:chExt cx="4083627" cy="1098109"/>
          </a:xfrm>
        </p:grpSpPr>
        <p:grpSp>
          <p:nvGrpSpPr>
            <p:cNvPr id="80" name="Grupo 79">
              <a:extLst>
                <a:ext uri="{FF2B5EF4-FFF2-40B4-BE49-F238E27FC236}">
                  <a16:creationId xmlns:a16="http://schemas.microsoft.com/office/drawing/2014/main" id="{AC4D995E-04D1-A124-9774-3C600C5A47E8}"/>
                </a:ext>
              </a:extLst>
            </p:cNvPr>
            <p:cNvGrpSpPr/>
            <p:nvPr/>
          </p:nvGrpSpPr>
          <p:grpSpPr>
            <a:xfrm>
              <a:off x="3161019" y="4131453"/>
              <a:ext cx="612000" cy="461872"/>
              <a:chOff x="4301278" y="5684594"/>
              <a:chExt cx="612000" cy="461872"/>
            </a:xfrm>
          </p:grpSpPr>
          <p:cxnSp>
            <p:nvCxnSpPr>
              <p:cNvPr id="81" name="Conector recto 80">
                <a:extLst>
                  <a:ext uri="{FF2B5EF4-FFF2-40B4-BE49-F238E27FC236}">
                    <a16:creationId xmlns:a16="http://schemas.microsoft.com/office/drawing/2014/main" id="{D4C5A7FE-B174-A76A-645D-0CF6A25A2248}"/>
                  </a:ext>
                </a:extLst>
              </p:cNvPr>
              <p:cNvCxnSpPr/>
              <p:nvPr/>
            </p:nvCxnSpPr>
            <p:spPr>
              <a:xfrm>
                <a:off x="4445278" y="5822466"/>
                <a:ext cx="0" cy="324000"/>
              </a:xfrm>
              <a:prstGeom prst="line">
                <a:avLst/>
              </a:prstGeom>
              <a:solidFill>
                <a:srgbClr val="691A31"/>
              </a:solidFill>
              <a:ln w="6350" cap="flat" cmpd="sng" algn="ctr">
                <a:solidFill>
                  <a:srgbClr val="691A31"/>
                </a:solidFill>
                <a:prstDash val="solid"/>
                <a:miter lim="800000"/>
              </a:ln>
              <a:effectLst/>
            </p:spPr>
          </p:cxnSp>
          <p:sp>
            <p:nvSpPr>
              <p:cNvPr id="82" name="Elipse 81">
                <a:extLst>
                  <a:ext uri="{FF2B5EF4-FFF2-40B4-BE49-F238E27FC236}">
                    <a16:creationId xmlns:a16="http://schemas.microsoft.com/office/drawing/2014/main" id="{4F4C35B4-DCA7-F76C-E794-B1868E22750F}"/>
                  </a:ext>
                </a:extLst>
              </p:cNvPr>
              <p:cNvSpPr/>
              <p:nvPr/>
            </p:nvSpPr>
            <p:spPr>
              <a:xfrm>
                <a:off x="4301278" y="5684594"/>
                <a:ext cx="288000" cy="288000"/>
              </a:xfrm>
              <a:prstGeom prst="ellipse">
                <a:avLst/>
              </a:prstGeom>
              <a:solidFill>
                <a:srgbClr val="691A31"/>
              </a:solidFill>
              <a:ln w="12700" cap="flat" cmpd="sng" algn="ctr">
                <a:noFill/>
                <a:prstDash val="solid"/>
                <a:miter lim="800000"/>
              </a:ln>
              <a:effectLst/>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83" name="Conector recto 82">
                <a:extLst>
                  <a:ext uri="{FF2B5EF4-FFF2-40B4-BE49-F238E27FC236}">
                    <a16:creationId xmlns:a16="http://schemas.microsoft.com/office/drawing/2014/main" id="{6589DC4A-A2DB-227F-14B9-6F81B72970FB}"/>
                  </a:ext>
                </a:extLst>
              </p:cNvPr>
              <p:cNvCxnSpPr/>
              <p:nvPr/>
            </p:nvCxnSpPr>
            <p:spPr>
              <a:xfrm flipV="1">
                <a:off x="4589278" y="5828593"/>
                <a:ext cx="324000" cy="1"/>
              </a:xfrm>
              <a:prstGeom prst="line">
                <a:avLst/>
              </a:prstGeom>
              <a:solidFill>
                <a:srgbClr val="691A31"/>
              </a:solidFill>
              <a:ln w="6350" cap="flat" cmpd="sng" algn="ctr">
                <a:solidFill>
                  <a:srgbClr val="691A31"/>
                </a:solidFill>
                <a:prstDash val="solid"/>
                <a:miter lim="800000"/>
              </a:ln>
              <a:effectLst/>
            </p:spPr>
          </p:cxnSp>
        </p:grpSp>
        <p:sp>
          <p:nvSpPr>
            <p:cNvPr id="110" name="CuadroTexto 22">
              <a:extLst>
                <a:ext uri="{FF2B5EF4-FFF2-40B4-BE49-F238E27FC236}">
                  <a16:creationId xmlns:a16="http://schemas.microsoft.com/office/drawing/2014/main" id="{A2A2CAB5-7168-494E-3456-F46D42C25038}"/>
                </a:ext>
              </a:extLst>
            </p:cNvPr>
            <p:cNvSpPr txBox="1"/>
            <p:nvPr/>
          </p:nvSpPr>
          <p:spPr>
            <a:xfrm>
              <a:off x="3445501" y="4398565"/>
              <a:ext cx="3799145" cy="830997"/>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0" dirty="0">
                  <a:latin typeface="Noto Sans" panose="020B0502040504020204" pitchFamily="34" charset="0"/>
                  <a:ea typeface="Noto Sans" panose="020B0502040504020204" pitchFamily="34" charset="0"/>
                  <a:cs typeface="Noto Sans" panose="020B0502040504020204" pitchFamily="34" charset="0"/>
                </a:rPr>
                <a:t>MujerES </a:t>
              </a:r>
              <a:r>
                <a:rPr lang="en-US" sz="1200" b="1" noProof="0" dirty="0" err="1">
                  <a:latin typeface="Noto Sans" panose="020B0502040504020204" pitchFamily="34" charset="0"/>
                  <a:ea typeface="Noto Sans" panose="020B0502040504020204" pitchFamily="34" charset="0"/>
                  <a:cs typeface="Noto Sans" panose="020B0502040504020204" pitchFamily="34" charset="0"/>
                </a:rPr>
                <a:t>Bancomext</a:t>
              </a:r>
              <a:endParaRPr lang="en-US" sz="1200" noProof="0" dirty="0">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Targeted at women entrepreneurs involved in </a:t>
              </a:r>
              <a:r>
                <a:rPr lang="en-US" sz="1200" b="1" noProof="0" dirty="0">
                  <a:latin typeface="Noto Sans" panose="020B0502040504020204" pitchFamily="34" charset="0"/>
                  <a:ea typeface="Noto Sans" panose="020B0502040504020204" pitchFamily="34" charset="0"/>
                  <a:cs typeface="Noto Sans" panose="020B0502040504020204" pitchFamily="34" charset="0"/>
                </a:rPr>
                <a:t>foreign trade</a:t>
              </a:r>
              <a:r>
                <a:rPr lang="en-US" sz="1200" noProof="0" dirty="0">
                  <a:latin typeface="Noto Sans" panose="020B0502040504020204" pitchFamily="34" charset="0"/>
                  <a:ea typeface="Noto Sans" panose="020B0502040504020204" pitchFamily="34" charset="0"/>
                  <a:cs typeface="Noto Sans" panose="020B0502040504020204" pitchFamily="34" charset="0"/>
                </a:rPr>
                <a:t>.</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Up to </a:t>
              </a:r>
              <a:r>
                <a:rPr lang="en-US" sz="1200" b="1" noProof="0" dirty="0">
                  <a:latin typeface="Noto Sans" panose="020B0502040504020204" pitchFamily="34" charset="0"/>
                  <a:ea typeface="Noto Sans" panose="020B0502040504020204" pitchFamily="34" charset="0"/>
                  <a:cs typeface="Noto Sans" panose="020B0502040504020204" pitchFamily="34" charset="0"/>
                </a:rPr>
                <a:t>30 million pesos</a:t>
              </a:r>
              <a:r>
                <a:rPr lang="en-US" sz="1200" noProof="0" dirty="0">
                  <a:latin typeface="Noto Sans" panose="020B0502040504020204" pitchFamily="34" charset="0"/>
                  <a:ea typeface="Noto Sans" panose="020B0502040504020204" pitchFamily="34" charset="0"/>
                  <a:cs typeface="Noto Sans" panose="020B0502040504020204" pitchFamily="34" charset="0"/>
                </a:rPr>
                <a:t>.</a:t>
              </a:r>
            </a:p>
          </p:txBody>
        </p:sp>
      </p:grpSp>
      <p:grpSp>
        <p:nvGrpSpPr>
          <p:cNvPr id="112" name="Grupo 111">
            <a:extLst>
              <a:ext uri="{FF2B5EF4-FFF2-40B4-BE49-F238E27FC236}">
                <a16:creationId xmlns:a16="http://schemas.microsoft.com/office/drawing/2014/main" id="{6B6AB07F-B5A4-FA46-33E8-836F423405BC}"/>
              </a:ext>
            </a:extLst>
          </p:cNvPr>
          <p:cNvGrpSpPr/>
          <p:nvPr/>
        </p:nvGrpSpPr>
        <p:grpSpPr>
          <a:xfrm>
            <a:off x="7087906" y="1585361"/>
            <a:ext cx="612000" cy="461872"/>
            <a:chOff x="4301278" y="5684594"/>
            <a:chExt cx="612000" cy="461872"/>
          </a:xfrm>
          <a:solidFill>
            <a:srgbClr val="366B5F"/>
          </a:solidFill>
        </p:grpSpPr>
        <p:cxnSp>
          <p:nvCxnSpPr>
            <p:cNvPr id="113" name="Conector recto 112">
              <a:extLst>
                <a:ext uri="{FF2B5EF4-FFF2-40B4-BE49-F238E27FC236}">
                  <a16:creationId xmlns:a16="http://schemas.microsoft.com/office/drawing/2014/main" id="{AA43D3E4-C8A7-9A51-4926-FA7A576202C6}"/>
                </a:ext>
              </a:extLst>
            </p:cNvPr>
            <p:cNvCxnSpPr/>
            <p:nvPr/>
          </p:nvCxnSpPr>
          <p:spPr>
            <a:xfrm>
              <a:off x="4445278" y="5822466"/>
              <a:ext cx="0" cy="324000"/>
            </a:xfrm>
            <a:prstGeom prst="line">
              <a:avLst/>
            </a:prstGeom>
            <a:grpFill/>
            <a:ln w="6350" cap="flat" cmpd="sng" algn="ctr">
              <a:solidFill>
                <a:srgbClr val="366B5F"/>
              </a:solidFill>
              <a:prstDash val="solid"/>
              <a:miter lim="800000"/>
            </a:ln>
            <a:effectLst/>
          </p:spPr>
        </p:cxnSp>
        <p:sp>
          <p:nvSpPr>
            <p:cNvPr id="114" name="Elipse 113">
              <a:extLst>
                <a:ext uri="{FF2B5EF4-FFF2-40B4-BE49-F238E27FC236}">
                  <a16:creationId xmlns:a16="http://schemas.microsoft.com/office/drawing/2014/main" id="{F6493FFE-6912-6A74-D069-F65D80712D84}"/>
                </a:ext>
              </a:extLst>
            </p:cNvPr>
            <p:cNvSpPr/>
            <p:nvPr/>
          </p:nvSpPr>
          <p:spPr>
            <a:xfrm>
              <a:off x="4301278" y="5684594"/>
              <a:ext cx="288000" cy="288000"/>
            </a:xfrm>
            <a:prstGeom prst="ellipse">
              <a:avLst/>
            </a:prstGeom>
            <a:grpFill/>
            <a:ln w="12700" cap="flat" cmpd="sng" algn="ctr">
              <a:noFill/>
              <a:prstDash val="solid"/>
              <a:miter lim="800000"/>
            </a:ln>
            <a:effectLst/>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115" name="Conector recto 114">
              <a:extLst>
                <a:ext uri="{FF2B5EF4-FFF2-40B4-BE49-F238E27FC236}">
                  <a16:creationId xmlns:a16="http://schemas.microsoft.com/office/drawing/2014/main" id="{B65589F6-174E-8FF7-A0B0-99030C16C0CB}"/>
                </a:ext>
              </a:extLst>
            </p:cNvPr>
            <p:cNvCxnSpPr/>
            <p:nvPr/>
          </p:nvCxnSpPr>
          <p:spPr>
            <a:xfrm flipV="1">
              <a:off x="4589278" y="5828593"/>
              <a:ext cx="324000" cy="1"/>
            </a:xfrm>
            <a:prstGeom prst="line">
              <a:avLst/>
            </a:prstGeom>
            <a:grpFill/>
            <a:ln w="6350" cap="flat" cmpd="sng" algn="ctr">
              <a:solidFill>
                <a:srgbClr val="366B5F"/>
              </a:solidFill>
              <a:prstDash val="solid"/>
              <a:miter lim="800000"/>
            </a:ln>
            <a:effectLst/>
          </p:spPr>
        </p:cxnSp>
      </p:grpSp>
      <p:grpSp>
        <p:nvGrpSpPr>
          <p:cNvPr id="116" name="Grupo 115">
            <a:extLst>
              <a:ext uri="{FF2B5EF4-FFF2-40B4-BE49-F238E27FC236}">
                <a16:creationId xmlns:a16="http://schemas.microsoft.com/office/drawing/2014/main" id="{847FC8AD-7AA8-E9F5-9321-03270E9AC03F}"/>
              </a:ext>
            </a:extLst>
          </p:cNvPr>
          <p:cNvGrpSpPr/>
          <p:nvPr/>
        </p:nvGrpSpPr>
        <p:grpSpPr>
          <a:xfrm>
            <a:off x="7077308" y="3156346"/>
            <a:ext cx="612000" cy="461872"/>
            <a:chOff x="4301278" y="5684594"/>
            <a:chExt cx="612000" cy="461872"/>
          </a:xfrm>
        </p:grpSpPr>
        <p:cxnSp>
          <p:nvCxnSpPr>
            <p:cNvPr id="117" name="Conector recto 116">
              <a:extLst>
                <a:ext uri="{FF2B5EF4-FFF2-40B4-BE49-F238E27FC236}">
                  <a16:creationId xmlns:a16="http://schemas.microsoft.com/office/drawing/2014/main" id="{3472030D-B3B7-7D21-8440-059CE86DC3A8}"/>
                </a:ext>
              </a:extLst>
            </p:cNvPr>
            <p:cNvCxnSpPr/>
            <p:nvPr/>
          </p:nvCxnSpPr>
          <p:spPr>
            <a:xfrm>
              <a:off x="4445278" y="5822466"/>
              <a:ext cx="0" cy="324000"/>
            </a:xfrm>
            <a:prstGeom prst="line">
              <a:avLst/>
            </a:prstGeom>
            <a:noFill/>
            <a:ln w="6350" cap="flat" cmpd="sng" algn="ctr">
              <a:solidFill>
                <a:srgbClr val="D1BB9E"/>
              </a:solidFill>
              <a:prstDash val="solid"/>
              <a:miter lim="800000"/>
            </a:ln>
            <a:effectLst/>
          </p:spPr>
        </p:cxnSp>
        <p:sp>
          <p:nvSpPr>
            <p:cNvPr id="118" name="Elipse 117">
              <a:extLst>
                <a:ext uri="{FF2B5EF4-FFF2-40B4-BE49-F238E27FC236}">
                  <a16:creationId xmlns:a16="http://schemas.microsoft.com/office/drawing/2014/main" id="{DD854E9D-C304-FC03-C635-93BE4231F140}"/>
                </a:ext>
              </a:extLst>
            </p:cNvPr>
            <p:cNvSpPr/>
            <p:nvPr/>
          </p:nvSpPr>
          <p:spPr>
            <a:xfrm>
              <a:off x="4301278" y="5684594"/>
              <a:ext cx="288000" cy="288000"/>
            </a:xfrm>
            <a:prstGeom prst="ellipse">
              <a:avLst/>
            </a:prstGeom>
            <a:solidFill>
              <a:srgbClr val="D1BB9E"/>
            </a:solidFill>
            <a:ln w="12700" cap="flat" cmpd="sng" algn="ctr">
              <a:noFill/>
              <a:prstDash val="solid"/>
              <a:miter lim="800000"/>
            </a:ln>
            <a:effectLst/>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119" name="Conector recto 118">
              <a:extLst>
                <a:ext uri="{FF2B5EF4-FFF2-40B4-BE49-F238E27FC236}">
                  <a16:creationId xmlns:a16="http://schemas.microsoft.com/office/drawing/2014/main" id="{184B24F3-2996-98E3-6C1D-0FDDCA2D2DFB}"/>
                </a:ext>
              </a:extLst>
            </p:cNvPr>
            <p:cNvCxnSpPr/>
            <p:nvPr/>
          </p:nvCxnSpPr>
          <p:spPr>
            <a:xfrm flipV="1">
              <a:off x="4589278" y="5828593"/>
              <a:ext cx="324000" cy="1"/>
            </a:xfrm>
            <a:prstGeom prst="line">
              <a:avLst/>
            </a:prstGeom>
            <a:noFill/>
            <a:ln w="6350" cap="flat" cmpd="sng" algn="ctr">
              <a:solidFill>
                <a:srgbClr val="D1BB9E"/>
              </a:solidFill>
              <a:prstDash val="solid"/>
              <a:miter lim="800000"/>
            </a:ln>
            <a:effectLst/>
          </p:spPr>
        </p:cxnSp>
      </p:grpSp>
      <p:sp>
        <p:nvSpPr>
          <p:cNvPr id="120" name="CuadroTexto 22">
            <a:extLst>
              <a:ext uri="{FF2B5EF4-FFF2-40B4-BE49-F238E27FC236}">
                <a16:creationId xmlns:a16="http://schemas.microsoft.com/office/drawing/2014/main" id="{8C51A486-6F4D-496B-2709-12C6A24369EC}"/>
              </a:ext>
            </a:extLst>
          </p:cNvPr>
          <p:cNvSpPr txBox="1"/>
          <p:nvPr/>
        </p:nvSpPr>
        <p:spPr>
          <a:xfrm>
            <a:off x="7354388" y="1838168"/>
            <a:ext cx="4179823" cy="138499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0" dirty="0">
                <a:latin typeface="Noto Sans" panose="020B0502040504020204" pitchFamily="34" charset="0"/>
                <a:ea typeface="Noto Sans" panose="020B0502040504020204" pitchFamily="34" charset="0"/>
                <a:cs typeface="Noto Sans" panose="020B0502040504020204" pitchFamily="34" charset="0"/>
              </a:rPr>
              <a:t>Guarantees</a:t>
            </a:r>
            <a:endParaRPr lang="en-US" sz="1200" noProof="0" dirty="0">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For public and private sector suppliers to </a:t>
            </a:r>
            <a:r>
              <a:rPr lang="en-US" sz="1200" b="1" noProof="0" dirty="0">
                <a:latin typeface="Noto Sans" panose="020B0502040504020204" pitchFamily="34" charset="0"/>
                <a:ea typeface="Noto Sans" panose="020B0502040504020204" pitchFamily="34" charset="0"/>
                <a:cs typeface="Noto Sans" panose="020B0502040504020204" pitchFamily="34" charset="0"/>
              </a:rPr>
              <a:t>double their bonding capacity and/or reduce collateral requirements</a:t>
            </a:r>
            <a:r>
              <a:rPr lang="en-US" sz="1200" noProof="0" dirty="0">
                <a:latin typeface="Noto Sans" panose="020B0502040504020204" pitchFamily="34" charset="0"/>
                <a:ea typeface="Noto Sans" panose="020B0502040504020204" pitchFamily="34" charset="0"/>
                <a:cs typeface="Noto Sans" panose="020B0502040504020204" pitchFamily="34" charset="0"/>
              </a:rPr>
              <a:t>.</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Up to </a:t>
            </a:r>
            <a:r>
              <a:rPr lang="en-US" sz="1200" b="1" noProof="0" dirty="0">
                <a:latin typeface="Noto Sans" panose="020B0502040504020204" pitchFamily="34" charset="0"/>
                <a:ea typeface="Noto Sans" panose="020B0502040504020204" pitchFamily="34" charset="0"/>
                <a:cs typeface="Noto Sans" panose="020B0502040504020204" pitchFamily="34" charset="0"/>
              </a:rPr>
              <a:t>30 million pesos</a:t>
            </a:r>
            <a:r>
              <a:rPr lang="en-US" sz="1200" noProof="0" dirty="0">
                <a:latin typeface="Noto Sans" panose="020B0502040504020204" pitchFamily="34" charset="0"/>
                <a:ea typeface="Noto Sans" panose="020B0502040504020204" pitchFamily="34" charset="0"/>
                <a:cs typeface="Noto Sans" panose="020B0502040504020204" pitchFamily="34" charset="0"/>
              </a:rPr>
              <a:t> or dollar equivalent, term according to contract.</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National coverage.</a:t>
            </a:r>
          </a:p>
        </p:txBody>
      </p:sp>
      <p:sp>
        <p:nvSpPr>
          <p:cNvPr id="121" name="CuadroTexto 22">
            <a:extLst>
              <a:ext uri="{FF2B5EF4-FFF2-40B4-BE49-F238E27FC236}">
                <a16:creationId xmlns:a16="http://schemas.microsoft.com/office/drawing/2014/main" id="{A454242A-B1BC-E0DA-ED08-84A36B9E7724}"/>
              </a:ext>
            </a:extLst>
          </p:cNvPr>
          <p:cNvSpPr txBox="1"/>
          <p:nvPr/>
        </p:nvSpPr>
        <p:spPr>
          <a:xfrm>
            <a:off x="7297354" y="3403820"/>
            <a:ext cx="3411204" cy="1015663"/>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0" dirty="0">
                <a:latin typeface="Noto Sans" panose="020B0502040504020204" pitchFamily="34" charset="0"/>
                <a:ea typeface="Noto Sans" panose="020B0502040504020204" pitchFamily="34" charset="0"/>
                <a:cs typeface="Noto Sans" panose="020B0502040504020204" pitchFamily="34" charset="0"/>
              </a:rPr>
              <a:t>Transport Modernization</a:t>
            </a:r>
            <a:endParaRPr lang="en-US" sz="1200" noProof="0" dirty="0">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To </a:t>
            </a:r>
            <a:r>
              <a:rPr lang="en-US" sz="1200" b="1" noProof="0" dirty="0">
                <a:latin typeface="Noto Sans" panose="020B0502040504020204" pitchFamily="34" charset="0"/>
                <a:ea typeface="Noto Sans" panose="020B0502040504020204" pitchFamily="34" charset="0"/>
                <a:cs typeface="Noto Sans" panose="020B0502040504020204" pitchFamily="34" charset="0"/>
              </a:rPr>
              <a:t>acquire new vehicles</a:t>
            </a:r>
            <a:r>
              <a:rPr lang="en-US" sz="1200" noProof="0" dirty="0">
                <a:latin typeface="Noto Sans" panose="020B0502040504020204" pitchFamily="34" charset="0"/>
                <a:ea typeface="Noto Sans" panose="020B0502040504020204" pitchFamily="34" charset="0"/>
                <a:cs typeface="Noto Sans" panose="020B0502040504020204" pitchFamily="34" charset="0"/>
              </a:rPr>
              <a:t> (light cargo), commercial or utility.</a:t>
            </a:r>
          </a:p>
          <a:p>
            <a:pPr marL="171450" indent="-171450">
              <a:buFont typeface="Arial" panose="020B0604020202020204" pitchFamily="34" charset="0"/>
              <a:buChar char="•"/>
            </a:pPr>
            <a:r>
              <a:rPr lang="en-US" sz="1200" noProof="0" dirty="0">
                <a:latin typeface="Noto Sans" panose="020B0502040504020204" pitchFamily="34" charset="0"/>
                <a:ea typeface="Noto Sans" panose="020B0502040504020204" pitchFamily="34" charset="0"/>
                <a:cs typeface="Noto Sans" panose="020B0502040504020204" pitchFamily="34" charset="0"/>
              </a:rPr>
              <a:t>Up to </a:t>
            </a:r>
            <a:r>
              <a:rPr lang="en-US" sz="1200" b="1" noProof="0" dirty="0">
                <a:latin typeface="Noto Sans" panose="020B0502040504020204" pitchFamily="34" charset="0"/>
                <a:ea typeface="Noto Sans" panose="020B0502040504020204" pitchFamily="34" charset="0"/>
                <a:cs typeface="Noto Sans" panose="020B0502040504020204" pitchFamily="34" charset="0"/>
              </a:rPr>
              <a:t>1 million pesos</a:t>
            </a:r>
            <a:r>
              <a:rPr lang="en-US" sz="1200" noProof="0" dirty="0">
                <a:latin typeface="Noto Sans" panose="020B0502040504020204" pitchFamily="34" charset="0"/>
                <a:ea typeface="Noto Sans" panose="020B0502040504020204" pitchFamily="34" charset="0"/>
                <a:cs typeface="Noto Sans" panose="020B0502040504020204" pitchFamily="34" charset="0"/>
              </a:rPr>
              <a:t>. Term: </a:t>
            </a:r>
            <a:r>
              <a:rPr lang="en-US" sz="1200" b="1" noProof="0" dirty="0">
                <a:latin typeface="Noto Sans" panose="020B0502040504020204" pitchFamily="34" charset="0"/>
                <a:ea typeface="Noto Sans" panose="020B0502040504020204" pitchFamily="34" charset="0"/>
                <a:cs typeface="Noto Sans" panose="020B0502040504020204" pitchFamily="34" charset="0"/>
              </a:rPr>
              <a:t>up to 60 months</a:t>
            </a:r>
            <a:r>
              <a:rPr lang="en-US" sz="1200" noProof="0" dirty="0">
                <a:latin typeface="Noto Sans" panose="020B0502040504020204" pitchFamily="34" charset="0"/>
                <a:ea typeface="Noto Sans" panose="020B0502040504020204" pitchFamily="34" charset="0"/>
                <a:cs typeface="Noto Sans" panose="020B0502040504020204" pitchFamily="34" charset="0"/>
              </a:rPr>
              <a:t>.</a:t>
            </a:r>
          </a:p>
        </p:txBody>
      </p:sp>
      <p:grpSp>
        <p:nvGrpSpPr>
          <p:cNvPr id="122" name="Grupo 121">
            <a:extLst>
              <a:ext uri="{FF2B5EF4-FFF2-40B4-BE49-F238E27FC236}">
                <a16:creationId xmlns:a16="http://schemas.microsoft.com/office/drawing/2014/main" id="{D7E8535A-C991-1A4F-1F39-318D2E2E777D}"/>
              </a:ext>
            </a:extLst>
          </p:cNvPr>
          <p:cNvGrpSpPr/>
          <p:nvPr/>
        </p:nvGrpSpPr>
        <p:grpSpPr>
          <a:xfrm>
            <a:off x="7086569" y="4613629"/>
            <a:ext cx="4464299" cy="1652107"/>
            <a:chOff x="3161019" y="4131453"/>
            <a:chExt cx="4464299" cy="1652107"/>
          </a:xfrm>
        </p:grpSpPr>
        <p:grpSp>
          <p:nvGrpSpPr>
            <p:cNvPr id="123" name="Grupo 122">
              <a:extLst>
                <a:ext uri="{FF2B5EF4-FFF2-40B4-BE49-F238E27FC236}">
                  <a16:creationId xmlns:a16="http://schemas.microsoft.com/office/drawing/2014/main" id="{B5341136-602B-6E08-1916-65BE1745E91F}"/>
                </a:ext>
              </a:extLst>
            </p:cNvPr>
            <p:cNvGrpSpPr/>
            <p:nvPr/>
          </p:nvGrpSpPr>
          <p:grpSpPr>
            <a:xfrm>
              <a:off x="3161019" y="4131453"/>
              <a:ext cx="612000" cy="461872"/>
              <a:chOff x="4301278" y="5684594"/>
              <a:chExt cx="612000" cy="461872"/>
            </a:xfrm>
          </p:grpSpPr>
          <p:cxnSp>
            <p:nvCxnSpPr>
              <p:cNvPr id="125" name="Conector recto 124">
                <a:extLst>
                  <a:ext uri="{FF2B5EF4-FFF2-40B4-BE49-F238E27FC236}">
                    <a16:creationId xmlns:a16="http://schemas.microsoft.com/office/drawing/2014/main" id="{47BAAE04-BF5F-F0A6-FA0B-5F8FE3A35C5A}"/>
                  </a:ext>
                </a:extLst>
              </p:cNvPr>
              <p:cNvCxnSpPr/>
              <p:nvPr/>
            </p:nvCxnSpPr>
            <p:spPr>
              <a:xfrm>
                <a:off x="4445278" y="5822466"/>
                <a:ext cx="0" cy="324000"/>
              </a:xfrm>
              <a:prstGeom prst="line">
                <a:avLst/>
              </a:prstGeom>
              <a:solidFill>
                <a:srgbClr val="691A31"/>
              </a:solidFill>
              <a:ln w="6350" cap="flat" cmpd="sng" algn="ctr">
                <a:solidFill>
                  <a:srgbClr val="691A31"/>
                </a:solidFill>
                <a:prstDash val="solid"/>
                <a:miter lim="800000"/>
              </a:ln>
              <a:effectLst/>
            </p:spPr>
          </p:cxnSp>
          <p:sp>
            <p:nvSpPr>
              <p:cNvPr id="126" name="Elipse 125">
                <a:extLst>
                  <a:ext uri="{FF2B5EF4-FFF2-40B4-BE49-F238E27FC236}">
                    <a16:creationId xmlns:a16="http://schemas.microsoft.com/office/drawing/2014/main" id="{AE0C78D8-5CFD-FFC6-2B24-5711B04D72CC}"/>
                  </a:ext>
                </a:extLst>
              </p:cNvPr>
              <p:cNvSpPr/>
              <p:nvPr/>
            </p:nvSpPr>
            <p:spPr>
              <a:xfrm>
                <a:off x="4301278" y="5684594"/>
                <a:ext cx="288000" cy="288000"/>
              </a:xfrm>
              <a:prstGeom prst="ellipse">
                <a:avLst/>
              </a:prstGeom>
              <a:solidFill>
                <a:srgbClr val="691A31"/>
              </a:solidFill>
              <a:ln w="12700" cap="flat" cmpd="sng" algn="ctr">
                <a:noFill/>
                <a:prstDash val="solid"/>
                <a:miter lim="800000"/>
              </a:ln>
              <a:effectLst/>
            </p:spPr>
            <p:txBody>
              <a:bodyPr rtlCol="0" anchor="ct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127" name="Conector recto 126">
                <a:extLst>
                  <a:ext uri="{FF2B5EF4-FFF2-40B4-BE49-F238E27FC236}">
                    <a16:creationId xmlns:a16="http://schemas.microsoft.com/office/drawing/2014/main" id="{1855CD5B-5712-D69A-6BEA-529257B571DC}"/>
                  </a:ext>
                </a:extLst>
              </p:cNvPr>
              <p:cNvCxnSpPr/>
              <p:nvPr/>
            </p:nvCxnSpPr>
            <p:spPr>
              <a:xfrm flipV="1">
                <a:off x="4589278" y="5828593"/>
                <a:ext cx="324000" cy="1"/>
              </a:xfrm>
              <a:prstGeom prst="line">
                <a:avLst/>
              </a:prstGeom>
              <a:solidFill>
                <a:srgbClr val="691A31"/>
              </a:solidFill>
              <a:ln w="6350" cap="flat" cmpd="sng" algn="ctr">
                <a:solidFill>
                  <a:srgbClr val="691A31"/>
                </a:solidFill>
                <a:prstDash val="solid"/>
                <a:miter lim="800000"/>
              </a:ln>
              <a:effectLst/>
            </p:spPr>
          </p:cxnSp>
        </p:grpSp>
        <p:sp>
          <p:nvSpPr>
            <p:cNvPr id="124" name="CuadroTexto 22">
              <a:extLst>
                <a:ext uri="{FF2B5EF4-FFF2-40B4-BE49-F238E27FC236}">
                  <a16:creationId xmlns:a16="http://schemas.microsoft.com/office/drawing/2014/main" id="{73A38EF1-8366-5544-0D67-F508249DC008}"/>
                </a:ext>
              </a:extLst>
            </p:cNvPr>
            <p:cNvSpPr txBox="1"/>
            <p:nvPr/>
          </p:nvSpPr>
          <p:spPr>
            <a:xfrm>
              <a:off x="3445501" y="4398565"/>
              <a:ext cx="4179817" cy="138499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0" dirty="0">
                  <a:latin typeface="Noto Sans" panose="020B0502040504020204" pitchFamily="34" charset="0"/>
                  <a:ea typeface="Noto Sans" panose="020B0502040504020204" pitchFamily="34" charset="0"/>
                  <a:cs typeface="Noto Sans" panose="020B0502040504020204" pitchFamily="34" charset="0"/>
                </a:rPr>
                <a:t>Green Business Credit</a:t>
              </a:r>
              <a:endParaRPr lang="en-US" sz="1200" noProof="0" dirty="0">
                <a:latin typeface="Noto Sans" panose="020B0502040504020204" pitchFamily="34" charset="0"/>
                <a:ea typeface="Noto Sans" panose="020B0502040504020204" pitchFamily="34" charset="0"/>
                <a:cs typeface="Noto Sans" panose="020B0502040504020204" pitchFamily="34" charset="0"/>
              </a:endParaRPr>
            </a:p>
            <a:p>
              <a:r>
                <a:rPr lang="en-US" sz="1200" noProof="0" dirty="0">
                  <a:latin typeface="Noto Sans" panose="020B0502040504020204" pitchFamily="34" charset="0"/>
                  <a:ea typeface="Noto Sans" panose="020B0502040504020204" pitchFamily="34" charset="0"/>
                  <a:cs typeface="Noto Sans" panose="020B0502040504020204" pitchFamily="34" charset="0"/>
                </a:rPr>
                <a:t>For </a:t>
              </a:r>
              <a:r>
                <a:rPr lang="en-US" sz="1200" b="1" noProof="0" dirty="0">
                  <a:latin typeface="Noto Sans" panose="020B0502040504020204" pitchFamily="34" charset="0"/>
                  <a:ea typeface="Noto Sans" panose="020B0502040504020204" pitchFamily="34" charset="0"/>
                  <a:cs typeface="Noto Sans" panose="020B0502040504020204" pitchFamily="34" charset="0"/>
                </a:rPr>
                <a:t>Micro, Small and Medium Enterprises</a:t>
              </a:r>
              <a:r>
                <a:rPr lang="en-US" sz="1200" noProof="0" dirty="0">
                  <a:latin typeface="Noto Sans" panose="020B0502040504020204" pitchFamily="34" charset="0"/>
                  <a:ea typeface="Noto Sans" panose="020B0502040504020204" pitchFamily="34" charset="0"/>
                  <a:cs typeface="Noto Sans" panose="020B0502040504020204" pitchFamily="34" charset="0"/>
                </a:rPr>
                <a:t> to </a:t>
              </a:r>
              <a:r>
                <a:rPr lang="en-US" sz="1200" b="1" noProof="0" dirty="0">
                  <a:latin typeface="Noto Sans" panose="020B0502040504020204" pitchFamily="34" charset="0"/>
                  <a:ea typeface="Noto Sans" panose="020B0502040504020204" pitchFamily="34" charset="0"/>
                  <a:cs typeface="Noto Sans" panose="020B0502040504020204" pitchFamily="34" charset="0"/>
                </a:rPr>
                <a:t>replace equipment and reduce energy consumption</a:t>
              </a:r>
              <a:r>
                <a:rPr lang="en-US" sz="1200" noProof="0" dirty="0">
                  <a:latin typeface="Noto Sans" panose="020B0502040504020204" pitchFamily="34" charset="0"/>
                  <a:ea typeface="Noto Sans" panose="020B0502040504020204" pitchFamily="34" charset="0"/>
                  <a:cs typeface="Noto Sans" panose="020B0502040504020204" pitchFamily="34" charset="0"/>
                </a:rPr>
                <a:t>.</a:t>
              </a:r>
            </a:p>
            <a:p>
              <a:r>
                <a:rPr lang="en-US" sz="1200" noProof="0" dirty="0">
                  <a:latin typeface="Noto Sans" panose="020B0502040504020204" pitchFamily="34" charset="0"/>
                  <a:ea typeface="Noto Sans" panose="020B0502040504020204" pitchFamily="34" charset="0"/>
                  <a:cs typeface="Noto Sans" panose="020B0502040504020204" pitchFamily="34" charset="0"/>
                </a:rPr>
                <a:t>Up to </a:t>
              </a:r>
              <a:r>
                <a:rPr lang="en-US" sz="1200" b="1" noProof="0" dirty="0">
                  <a:latin typeface="Noto Sans" panose="020B0502040504020204" pitchFamily="34" charset="0"/>
                  <a:ea typeface="Noto Sans" panose="020B0502040504020204" pitchFamily="34" charset="0"/>
                  <a:cs typeface="Noto Sans" panose="020B0502040504020204" pitchFamily="34" charset="0"/>
                </a:rPr>
                <a:t>1.3 million pesos</a:t>
              </a:r>
              <a:r>
                <a:rPr lang="en-US" sz="1200" noProof="0" dirty="0">
                  <a:latin typeface="Noto Sans" panose="020B0502040504020204" pitchFamily="34" charset="0"/>
                  <a:ea typeface="Noto Sans" panose="020B0502040504020204" pitchFamily="34" charset="0"/>
                  <a:cs typeface="Noto Sans" panose="020B0502040504020204" pitchFamily="34" charset="0"/>
                </a:rPr>
                <a:t>.</a:t>
              </a:r>
            </a:p>
            <a:p>
              <a:r>
                <a:rPr lang="en-US" sz="1200" b="1" noProof="0" dirty="0">
                  <a:latin typeface="Noto Sans" panose="020B0502040504020204" pitchFamily="34" charset="0"/>
                  <a:ea typeface="Noto Sans" panose="020B0502040504020204" pitchFamily="34" charset="0"/>
                  <a:cs typeface="Noto Sans" panose="020B0502040504020204" pitchFamily="34" charset="0"/>
                </a:rPr>
                <a:t>Energy efficiency projects</a:t>
              </a:r>
              <a:r>
                <a:rPr lang="en-US" sz="1200" noProof="0" dirty="0">
                  <a:latin typeface="Noto Sans" panose="020B0502040504020204" pitchFamily="34" charset="0"/>
                  <a:ea typeface="Noto Sans" panose="020B0502040504020204" pitchFamily="34" charset="0"/>
                  <a:cs typeface="Noto Sans" panose="020B0502040504020204" pitchFamily="34" charset="0"/>
                </a:rPr>
                <a:t>: financing for </a:t>
              </a:r>
              <a:r>
                <a:rPr lang="en-US" sz="1200" b="1" noProof="0" dirty="0">
                  <a:latin typeface="Noto Sans" panose="020B0502040504020204" pitchFamily="34" charset="0"/>
                  <a:ea typeface="Noto Sans" panose="020B0502040504020204" pitchFamily="34" charset="0"/>
                  <a:cs typeface="Noto Sans" panose="020B0502040504020204" pitchFamily="34" charset="0"/>
                </a:rPr>
                <a:t>integrated projects</a:t>
              </a:r>
              <a:r>
                <a:rPr lang="en-US" sz="1200" noProof="0" dirty="0">
                  <a:latin typeface="Noto Sans" panose="020B0502040504020204" pitchFamily="34" charset="0"/>
                  <a:ea typeface="Noto Sans" panose="020B0502040504020204" pitchFamily="34" charset="0"/>
                  <a:cs typeface="Noto Sans" panose="020B0502040504020204" pitchFamily="34" charset="0"/>
                </a:rPr>
                <a:t> for small and medium businesses. Up to </a:t>
              </a:r>
              <a:r>
                <a:rPr lang="en-US" sz="1200" b="1" noProof="0" dirty="0">
                  <a:latin typeface="Noto Sans" panose="020B0502040504020204" pitchFamily="34" charset="0"/>
                  <a:ea typeface="Noto Sans" panose="020B0502040504020204" pitchFamily="34" charset="0"/>
                  <a:cs typeface="Noto Sans" panose="020B0502040504020204" pitchFamily="34" charset="0"/>
                </a:rPr>
                <a:t>15 million pesos</a:t>
              </a:r>
              <a:r>
                <a:rPr lang="en-US" sz="1200" noProof="0" dirty="0">
                  <a:latin typeface="Noto Sans" panose="020B0502040504020204" pitchFamily="34" charset="0"/>
                  <a:ea typeface="Noto Sans" panose="020B0502040504020204" pitchFamily="34" charset="0"/>
                  <a:cs typeface="Noto Sans" panose="020B0502040504020204" pitchFamily="34" charset="0"/>
                </a:rPr>
                <a:t>.</a:t>
              </a:r>
            </a:p>
          </p:txBody>
        </p:sp>
      </p:grpSp>
      <p:pic>
        <p:nvPicPr>
          <p:cNvPr id="3" name="Imagen 2">
            <a:extLst>
              <a:ext uri="{FF2B5EF4-FFF2-40B4-BE49-F238E27FC236}">
                <a16:creationId xmlns:a16="http://schemas.microsoft.com/office/drawing/2014/main" id="{3A5E5112-A239-D680-BFB1-A89BD1FA21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163" y="3663188"/>
            <a:ext cx="1458795" cy="926335"/>
          </a:xfrm>
          <a:prstGeom prst="rect">
            <a:avLst/>
          </a:prstGeom>
        </p:spPr>
      </p:pic>
      <p:pic>
        <p:nvPicPr>
          <p:cNvPr id="4" name="Picture 2" descr="Archivo:Logo del Bancomext (sin texto).svg - Wikipedia, la enciclopedia  libre">
            <a:extLst>
              <a:ext uri="{FF2B5EF4-FFF2-40B4-BE49-F238E27FC236}">
                <a16:creationId xmlns:a16="http://schemas.microsoft.com/office/drawing/2014/main" id="{636D3F20-B35A-566D-1814-4F7CCE145E7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1595" y="2322395"/>
            <a:ext cx="1016793" cy="1016793"/>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23;p4">
            <a:extLst>
              <a:ext uri="{FF2B5EF4-FFF2-40B4-BE49-F238E27FC236}">
                <a16:creationId xmlns:a16="http://schemas.microsoft.com/office/drawing/2014/main" id="{81C1BC84-8F03-F343-931C-EFB19EE1E5D9}"/>
              </a:ext>
            </a:extLst>
          </p:cNvPr>
          <p:cNvSpPr txBox="1"/>
          <p:nvPr/>
        </p:nvSpPr>
        <p:spPr>
          <a:xfrm>
            <a:off x="508590" y="307879"/>
            <a:ext cx="8093923" cy="1126422"/>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Financial Support for Investment </a:t>
            </a:r>
          </a:p>
          <a:p>
            <a:pPr lvl="0">
              <a:lnSpc>
                <a:spcPct val="120000"/>
              </a:lnSpc>
              <a:buClr>
                <a:srgbClr val="114929"/>
              </a:buClr>
              <a:buSzPts val="1100"/>
            </a:pPr>
            <a:r>
              <a:rPr lang="en-US" sz="2800" b="1" noProof="0" dirty="0">
                <a:solidFill>
                  <a:srgbClr val="621333"/>
                </a:solidFill>
                <a:latin typeface="Patria Light" pitchFamily="2" charset="0"/>
                <a:ea typeface="Noto Sans" panose="020B0502040504020204" pitchFamily="34" charset="0"/>
              </a:rPr>
              <a:t>in Mexico through </a:t>
            </a:r>
            <a:r>
              <a:rPr lang="en-US" sz="2800" b="1" noProof="0" dirty="0" err="1">
                <a:solidFill>
                  <a:srgbClr val="621333"/>
                </a:solidFill>
                <a:latin typeface="Patria Light" pitchFamily="2" charset="0"/>
                <a:ea typeface="Noto Sans" panose="020B0502040504020204" pitchFamily="34" charset="0"/>
              </a:rPr>
              <a:t>Bancomext</a:t>
            </a:r>
            <a:r>
              <a:rPr lang="en-US" sz="2800" b="1" noProof="0" dirty="0">
                <a:solidFill>
                  <a:srgbClr val="621333"/>
                </a:solidFill>
                <a:latin typeface="Patria Light" pitchFamily="2" charset="0"/>
                <a:ea typeface="Noto Sans" panose="020B0502040504020204" pitchFamily="34" charset="0"/>
              </a:rPr>
              <a:t> and NAFIN</a:t>
            </a:r>
            <a:endParaRPr lang="en-US" sz="2800" b="1" baseline="30000" noProof="0" dirty="0">
              <a:latin typeface="Patria Light" pitchFamily="2" charset="0"/>
              <a:ea typeface="Noto Sans" panose="020B0502040504020204" pitchFamily="34" charset="0"/>
            </a:endParaRPr>
          </a:p>
        </p:txBody>
      </p:sp>
    </p:spTree>
    <p:extLst>
      <p:ext uri="{BB962C8B-B14F-4D97-AF65-F5344CB8AC3E}">
        <p14:creationId xmlns:p14="http://schemas.microsoft.com/office/powerpoint/2010/main" val="848493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1" name="Google Shape;701;p34"/>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48</a:t>
            </a:fld>
            <a:endParaRPr lang="en-US" noProof="0" dirty="0"/>
          </a:p>
        </p:txBody>
      </p:sp>
      <p:sp>
        <p:nvSpPr>
          <p:cNvPr id="702" name="Google Shape;702;p34"/>
          <p:cNvSpPr txBox="1"/>
          <p:nvPr/>
        </p:nvSpPr>
        <p:spPr>
          <a:xfrm>
            <a:off x="437985" y="2384282"/>
            <a:ext cx="11167204"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Noto Sans"/>
              <a:buNone/>
            </a:pPr>
            <a:r>
              <a:rPr lang="en-US" sz="1600" i="1" noProof="0" dirty="0">
                <a:solidFill>
                  <a:schemeClr val="dk1"/>
                </a:solidFill>
                <a:latin typeface="Noto Sans"/>
                <a:ea typeface="Noto Sans"/>
                <a:cs typeface="Noto Sans"/>
                <a:sym typeface="Noto Sans"/>
              </a:rPr>
              <a:t>Through VUI MX, Mexico follows international best practices to attract investment, </a:t>
            </a:r>
          </a:p>
          <a:p>
            <a:pPr marL="0" marR="0" lvl="0" indent="0" algn="ctr" rtl="0">
              <a:spcBef>
                <a:spcPts val="0"/>
              </a:spcBef>
              <a:spcAft>
                <a:spcPts val="0"/>
              </a:spcAft>
              <a:buClr>
                <a:schemeClr val="dk1"/>
              </a:buClr>
              <a:buSzPts val="1600"/>
              <a:buFont typeface="Noto Sans"/>
              <a:buNone/>
            </a:pPr>
            <a:r>
              <a:rPr lang="en-US" sz="1600" i="1" noProof="0" dirty="0">
                <a:solidFill>
                  <a:schemeClr val="dk1"/>
                </a:solidFill>
                <a:latin typeface="Noto Sans"/>
                <a:ea typeface="Noto Sans"/>
                <a:cs typeface="Noto Sans"/>
                <a:sym typeface="Noto Sans"/>
              </a:rPr>
              <a:t>boost competitiveness and create a better business climate in our country. </a:t>
            </a:r>
            <a:endParaRPr lang="en-US" i="1" noProof="0" dirty="0"/>
          </a:p>
          <a:p>
            <a:pPr marL="0" marR="0" lvl="0" indent="0" algn="l" rtl="0">
              <a:spcBef>
                <a:spcPts val="0"/>
              </a:spcBef>
              <a:spcAft>
                <a:spcPts val="0"/>
              </a:spcAft>
              <a:buClr>
                <a:schemeClr val="dk1"/>
              </a:buClr>
              <a:buSzPts val="1600"/>
              <a:buFont typeface="Arial"/>
              <a:buNone/>
            </a:pPr>
            <a:endParaRPr lang="en-US" sz="1600" noProof="0" dirty="0">
              <a:solidFill>
                <a:srgbClr val="AE8351"/>
              </a:solidFill>
              <a:latin typeface="Noto Sans"/>
              <a:ea typeface="Noto Sans"/>
              <a:cs typeface="Noto Sans"/>
              <a:sym typeface="Noto Sans"/>
            </a:endParaRPr>
          </a:p>
          <a:p>
            <a:pPr marL="0" marR="0" lvl="0" indent="0" algn="l" rtl="0">
              <a:spcBef>
                <a:spcPts val="0"/>
              </a:spcBef>
              <a:spcAft>
                <a:spcPts val="0"/>
              </a:spcAft>
              <a:buClr>
                <a:srgbClr val="AE8351"/>
              </a:buClr>
              <a:buSzPts val="1600"/>
              <a:buFont typeface="Noto Sans"/>
              <a:buNone/>
            </a:pPr>
            <a:endParaRPr lang="en-US" sz="1600" b="1" noProof="0" dirty="0">
              <a:solidFill>
                <a:srgbClr val="366B5F"/>
              </a:solidFill>
              <a:latin typeface="Noto Sans"/>
              <a:ea typeface="Noto Sans"/>
              <a:cs typeface="Noto Sans"/>
              <a:sym typeface="Noto Sans"/>
            </a:endParaRPr>
          </a:p>
          <a:p>
            <a:pPr marL="0" marR="0" lvl="0" indent="0" algn="l" rtl="0">
              <a:spcBef>
                <a:spcPts val="0"/>
              </a:spcBef>
              <a:spcAft>
                <a:spcPts val="0"/>
              </a:spcAft>
              <a:buClr>
                <a:srgbClr val="AE8351"/>
              </a:buClr>
              <a:buSzPts val="1600"/>
              <a:buFont typeface="Noto Sans"/>
              <a:buNone/>
            </a:pPr>
            <a:endParaRPr lang="en-US" sz="1600" b="1" noProof="0" dirty="0">
              <a:solidFill>
                <a:srgbClr val="366B5F"/>
              </a:solidFill>
              <a:latin typeface="Noto Sans"/>
              <a:ea typeface="Noto Sans"/>
              <a:cs typeface="Noto Sans"/>
              <a:sym typeface="Noto Sans"/>
            </a:endParaRPr>
          </a:p>
          <a:p>
            <a:pPr marL="0" marR="0" lvl="0" indent="0" algn="l" rtl="0">
              <a:spcBef>
                <a:spcPts val="0"/>
              </a:spcBef>
              <a:spcAft>
                <a:spcPts val="0"/>
              </a:spcAft>
              <a:buClr>
                <a:srgbClr val="AE8351"/>
              </a:buClr>
              <a:buSzPts val="1600"/>
              <a:buFont typeface="Noto Sans"/>
              <a:buNone/>
            </a:pPr>
            <a:r>
              <a:rPr lang="en-US" sz="1600" b="1" noProof="0" dirty="0">
                <a:solidFill>
                  <a:srgbClr val="366B5F"/>
                </a:solidFill>
                <a:latin typeface="Noto Sans"/>
                <a:ea typeface="Noto Sans"/>
                <a:cs typeface="Noto Sans"/>
                <a:sym typeface="Noto Sans"/>
              </a:rPr>
              <a:t>VUI MX provides:</a:t>
            </a:r>
            <a:endParaRPr lang="en-US" noProof="0" dirty="0">
              <a:solidFill>
                <a:srgbClr val="366B5F"/>
              </a:solidFill>
            </a:endParaRPr>
          </a:p>
          <a:p>
            <a:pPr marL="0" marR="0" lvl="0" indent="0" algn="l" rtl="0">
              <a:spcBef>
                <a:spcPts val="0"/>
              </a:spcBef>
              <a:spcAft>
                <a:spcPts val="0"/>
              </a:spcAft>
              <a:buClr>
                <a:schemeClr val="dk1"/>
              </a:buClr>
              <a:buSzPts val="1600"/>
              <a:buFont typeface="Arial"/>
              <a:buNone/>
            </a:pPr>
            <a:endParaRPr lang="en-US" sz="1600" noProof="0" dirty="0">
              <a:solidFill>
                <a:schemeClr val="dk1"/>
              </a:solidFill>
              <a:latin typeface="Noto Sans"/>
              <a:ea typeface="Noto Sans"/>
              <a:cs typeface="Noto Sans"/>
              <a:sym typeface="Noto Sans"/>
            </a:endParaRPr>
          </a:p>
          <a:p>
            <a:pPr marL="800100" marR="0" lvl="1" indent="-342900" algn="l" rtl="0">
              <a:spcBef>
                <a:spcPts val="0"/>
              </a:spcBef>
              <a:spcAft>
                <a:spcPts val="0"/>
              </a:spcAft>
              <a:buClr>
                <a:srgbClr val="366B5F"/>
              </a:buClr>
              <a:buSzPts val="1600"/>
              <a:buFont typeface="Arial"/>
              <a:buAutoNum type="arabicPeriod"/>
            </a:pPr>
            <a:r>
              <a:rPr lang="en-US" sz="1600" b="1" i="0" u="none" strike="noStrike" cap="none" noProof="0" dirty="0">
                <a:solidFill>
                  <a:srgbClr val="366B5F"/>
                </a:solidFill>
                <a:latin typeface="Noto Sans"/>
                <a:ea typeface="Noto Sans"/>
                <a:cs typeface="Noto Sans"/>
                <a:sym typeface="Noto Sans"/>
              </a:rPr>
              <a:t>Transparency and legal certainty</a:t>
            </a:r>
            <a:r>
              <a:rPr lang="en-US" sz="1600" b="1" i="0" u="none" strike="noStrike" cap="none" noProof="0" dirty="0">
                <a:solidFill>
                  <a:srgbClr val="9C2348"/>
                </a:solidFill>
                <a:latin typeface="Noto Sans"/>
                <a:ea typeface="Noto Sans"/>
                <a:cs typeface="Noto Sans"/>
                <a:sym typeface="Noto Sans"/>
              </a:rPr>
              <a:t> </a:t>
            </a:r>
            <a:r>
              <a:rPr lang="en-US" sz="1600" b="0" i="0" u="none" strike="noStrike" cap="none" noProof="0" dirty="0">
                <a:solidFill>
                  <a:schemeClr val="dk1"/>
                </a:solidFill>
                <a:latin typeface="Noto Sans"/>
                <a:ea typeface="Noto Sans"/>
                <a:cs typeface="Noto Sans"/>
                <a:sym typeface="Noto Sans"/>
              </a:rPr>
              <a:t>in rules and procedures</a:t>
            </a:r>
          </a:p>
          <a:p>
            <a:pPr marL="800100" marR="0" lvl="1" indent="-342900" algn="l" rtl="0">
              <a:spcBef>
                <a:spcPts val="0"/>
              </a:spcBef>
              <a:spcAft>
                <a:spcPts val="0"/>
              </a:spcAft>
              <a:buClr>
                <a:srgbClr val="366B5F"/>
              </a:buClr>
              <a:buSzPts val="1600"/>
              <a:buFont typeface="Arial"/>
              <a:buAutoNum type="arabicPeriod"/>
            </a:pPr>
            <a:r>
              <a:rPr lang="en-US" sz="1600" b="1" i="0" u="none" strike="noStrike" cap="none" noProof="0" dirty="0">
                <a:solidFill>
                  <a:srgbClr val="366B5F"/>
                </a:solidFill>
                <a:latin typeface="Noto Sans"/>
                <a:ea typeface="Noto Sans"/>
                <a:cs typeface="Noto Sans"/>
                <a:sym typeface="Noto Sans"/>
              </a:rPr>
              <a:t>Streamlined processing times </a:t>
            </a:r>
            <a:r>
              <a:rPr lang="en-US" sz="1600" b="0" i="0" u="none" strike="noStrike" cap="none" noProof="0" dirty="0">
                <a:solidFill>
                  <a:schemeClr val="dk1"/>
                </a:solidFill>
                <a:latin typeface="Noto Sans"/>
                <a:ea typeface="Noto Sans"/>
                <a:cs typeface="Noto Sans"/>
                <a:sym typeface="Noto Sans"/>
              </a:rPr>
              <a:t>for investors</a:t>
            </a:r>
          </a:p>
          <a:p>
            <a:pPr marL="800100" marR="0" lvl="1" indent="-342900" algn="l" rtl="0">
              <a:spcBef>
                <a:spcPts val="0"/>
              </a:spcBef>
              <a:spcAft>
                <a:spcPts val="0"/>
              </a:spcAft>
              <a:buClr>
                <a:srgbClr val="366B5F"/>
              </a:buClr>
              <a:buSzPts val="1600"/>
              <a:buFont typeface="Arial"/>
              <a:buAutoNum type="arabicPeriod"/>
            </a:pPr>
            <a:r>
              <a:rPr lang="en-US" sz="1600" b="1" i="0" u="none" strike="noStrike" cap="none" noProof="0" dirty="0">
                <a:solidFill>
                  <a:srgbClr val="366B5F"/>
                </a:solidFill>
                <a:latin typeface="Noto Sans"/>
                <a:ea typeface="Noto Sans"/>
                <a:cs typeface="Noto Sans"/>
                <a:sym typeface="Noto Sans"/>
              </a:rPr>
              <a:t>Support</a:t>
            </a:r>
            <a:r>
              <a:rPr lang="en-US" sz="1600" b="1" i="0" u="none" strike="noStrike" cap="none" noProof="0" dirty="0">
                <a:solidFill>
                  <a:srgbClr val="9C2348"/>
                </a:solidFill>
                <a:latin typeface="Noto Sans"/>
                <a:ea typeface="Noto Sans"/>
                <a:cs typeface="Noto Sans"/>
                <a:sym typeface="Noto Sans"/>
              </a:rPr>
              <a:t> </a:t>
            </a:r>
            <a:r>
              <a:rPr lang="en-US" sz="1600" b="0" i="0" u="none" strike="noStrike" cap="none" noProof="0" dirty="0">
                <a:solidFill>
                  <a:schemeClr val="dk1"/>
                </a:solidFill>
                <a:latin typeface="Noto Sans"/>
                <a:ea typeface="Noto Sans"/>
                <a:cs typeface="Noto Sans"/>
                <a:sym typeface="Noto Sans"/>
              </a:rPr>
              <a:t>throughout the investment process</a:t>
            </a:r>
          </a:p>
          <a:p>
            <a:pPr marL="0" marR="0" lvl="0" indent="0" algn="l" rtl="0">
              <a:spcBef>
                <a:spcPts val="0"/>
              </a:spcBef>
              <a:spcAft>
                <a:spcPts val="0"/>
              </a:spcAft>
              <a:buClr>
                <a:schemeClr val="dk1"/>
              </a:buClr>
              <a:buSzPts val="1600"/>
              <a:buFont typeface="Arial"/>
              <a:buNone/>
            </a:pPr>
            <a:endParaRPr lang="en-US" sz="1600" noProof="0" dirty="0">
              <a:solidFill>
                <a:schemeClr val="dk1"/>
              </a:solidFill>
              <a:latin typeface="Noto Sans"/>
              <a:ea typeface="Noto Sans"/>
              <a:cs typeface="Noto Sans"/>
              <a:sym typeface="Noto Sans"/>
            </a:endParaRPr>
          </a:p>
          <a:p>
            <a:pPr marL="0" marR="0" lvl="0" indent="0" algn="l" rtl="0">
              <a:spcBef>
                <a:spcPts val="0"/>
              </a:spcBef>
              <a:spcAft>
                <a:spcPts val="0"/>
              </a:spcAft>
              <a:buNone/>
            </a:pPr>
            <a:endParaRPr lang="en-US" sz="1600" noProof="0" dirty="0">
              <a:solidFill>
                <a:schemeClr val="dk1"/>
              </a:solidFill>
              <a:latin typeface="Noto Sans"/>
              <a:ea typeface="Noto Sans"/>
              <a:cs typeface="Noto Sans"/>
              <a:sym typeface="Noto Sans"/>
            </a:endParaRPr>
          </a:p>
        </p:txBody>
      </p:sp>
      <p:sp>
        <p:nvSpPr>
          <p:cNvPr id="703" name="Google Shape;703;p34"/>
          <p:cNvSpPr txBox="1"/>
          <p:nvPr/>
        </p:nvSpPr>
        <p:spPr>
          <a:xfrm>
            <a:off x="3252642" y="6361810"/>
            <a:ext cx="6097424"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a:ea typeface="Noto Sans"/>
                <a:cs typeface="Noto Sans"/>
                <a:sym typeface="Noto Sans"/>
              </a:rPr>
              <a:t>1/ VUI MX: https://</a:t>
            </a:r>
            <a:r>
              <a:rPr lang="en-US" sz="600" noProof="0" dirty="0" err="1">
                <a:solidFill>
                  <a:schemeClr val="dk1"/>
                </a:solidFill>
                <a:latin typeface="Noto Sans"/>
                <a:ea typeface="Noto Sans"/>
                <a:cs typeface="Noto Sans"/>
                <a:sym typeface="Noto Sans"/>
              </a:rPr>
              <a:t>ventanillaunica.economia.gob.mx</a:t>
            </a:r>
            <a:r>
              <a:rPr lang="en-US" sz="600" noProof="0" dirty="0">
                <a:solidFill>
                  <a:schemeClr val="dk1"/>
                </a:solidFill>
                <a:latin typeface="Noto Sans"/>
                <a:ea typeface="Noto Sans"/>
                <a:cs typeface="Noto Sans"/>
                <a:sym typeface="Noto Sans"/>
              </a:rPr>
              <a:t>/</a:t>
            </a:r>
          </a:p>
        </p:txBody>
      </p:sp>
      <p:sp>
        <p:nvSpPr>
          <p:cNvPr id="704" name="Google Shape;704;p34"/>
          <p:cNvSpPr/>
          <p:nvPr/>
        </p:nvSpPr>
        <p:spPr>
          <a:xfrm>
            <a:off x="7396198" y="3325093"/>
            <a:ext cx="3907741" cy="734160"/>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95250" marR="0" lvl="1" indent="0" algn="ctr" rtl="0">
              <a:lnSpc>
                <a:spcPct val="109612"/>
              </a:lnSpc>
              <a:spcBef>
                <a:spcPts val="0"/>
              </a:spcBef>
              <a:spcAft>
                <a:spcPts val="0"/>
              </a:spcAft>
              <a:buNone/>
            </a:pPr>
            <a:r>
              <a:rPr lang="en-US" sz="1600" b="1" i="0" u="none" strike="noStrike" cap="none" noProof="0" dirty="0">
                <a:solidFill>
                  <a:srgbClr val="621333"/>
                </a:solidFill>
                <a:latin typeface="Noto Sans"/>
                <a:ea typeface="Noto Sans"/>
                <a:cs typeface="Noto Sans"/>
                <a:sym typeface="Noto Sans"/>
              </a:rPr>
              <a:t>Step-by-step guide on general procedures by economic sector.</a:t>
            </a:r>
          </a:p>
        </p:txBody>
      </p:sp>
      <p:sp>
        <p:nvSpPr>
          <p:cNvPr id="705" name="Google Shape;705;p34"/>
          <p:cNvSpPr/>
          <p:nvPr/>
        </p:nvSpPr>
        <p:spPr>
          <a:xfrm>
            <a:off x="7396197" y="4251647"/>
            <a:ext cx="3907741" cy="734160"/>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95250" marR="0" lvl="1" indent="0" algn="ctr" rtl="0">
              <a:lnSpc>
                <a:spcPct val="109612"/>
              </a:lnSpc>
              <a:spcBef>
                <a:spcPts val="0"/>
              </a:spcBef>
              <a:spcAft>
                <a:spcPts val="0"/>
              </a:spcAft>
              <a:buNone/>
            </a:pPr>
            <a:r>
              <a:rPr lang="en-US" sz="1600" b="1" i="0" u="none" strike="noStrike" cap="none" noProof="0" dirty="0">
                <a:solidFill>
                  <a:srgbClr val="621333"/>
                </a:solidFill>
                <a:latin typeface="Noto Sans"/>
                <a:ea typeface="Noto Sans"/>
                <a:cs typeface="Noto Sans"/>
                <a:sym typeface="Noto Sans"/>
              </a:rPr>
              <a:t>Provides key information about investing in Mexico.</a:t>
            </a:r>
          </a:p>
        </p:txBody>
      </p:sp>
      <p:sp>
        <p:nvSpPr>
          <p:cNvPr id="706" name="Google Shape;706;p34"/>
          <p:cNvSpPr/>
          <p:nvPr/>
        </p:nvSpPr>
        <p:spPr>
          <a:xfrm>
            <a:off x="7396196" y="5189458"/>
            <a:ext cx="3907741" cy="734160"/>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noProof="0" dirty="0">
                <a:solidFill>
                  <a:srgbClr val="621333"/>
                </a:solidFill>
                <a:latin typeface="Noto Sans"/>
                <a:ea typeface="Noto Sans"/>
                <a:cs typeface="Noto Sans"/>
                <a:sym typeface="Noto Sans"/>
              </a:rPr>
              <a:t>Quick response and guidance for all investment setup procedures.</a:t>
            </a:r>
            <a:endParaRPr lang="en-US" sz="1600" noProof="0" dirty="0">
              <a:solidFill>
                <a:schemeClr val="dk1"/>
              </a:solidFill>
              <a:latin typeface="Noto Sans"/>
              <a:ea typeface="Noto Sans"/>
              <a:cs typeface="Noto Sans"/>
              <a:sym typeface="Noto Sans"/>
            </a:endParaRPr>
          </a:p>
        </p:txBody>
      </p:sp>
      <p:pic>
        <p:nvPicPr>
          <p:cNvPr id="707" name="Google Shape;707;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E564E2D8-459B-1B89-BDAE-DF065BEA9654}"/>
              </a:ext>
            </a:extLst>
          </p:cNvPr>
          <p:cNvSpPr txBox="1"/>
          <p:nvPr/>
        </p:nvSpPr>
        <p:spPr>
          <a:xfrm>
            <a:off x="508590" y="307879"/>
            <a:ext cx="8093923" cy="1643486"/>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a:solidFill>
                  <a:srgbClr val="621333"/>
                </a:solidFill>
                <a:latin typeface="Patria Light"/>
                <a:ea typeface="Noto Sans"/>
              </a:rPr>
              <a:t>Streamlined Investment </a:t>
            </a:r>
            <a:endParaRPr lang="en-US" sz="2800" noProof="0" dirty="0">
              <a:latin typeface="Patria Light"/>
              <a:ea typeface="Noto Sans"/>
            </a:endParaRPr>
          </a:p>
          <a:p>
            <a:pPr lvl="0">
              <a:lnSpc>
                <a:spcPct val="120000"/>
              </a:lnSpc>
              <a:buClr>
                <a:srgbClr val="114929"/>
              </a:buClr>
              <a:buSzPts val="1100"/>
            </a:pPr>
            <a:r>
              <a:rPr lang="en-US" sz="2800" b="1" noProof="0" dirty="0">
                <a:solidFill>
                  <a:srgbClr val="621333"/>
                </a:solidFill>
                <a:latin typeface="Patria Light"/>
                <a:ea typeface="Noto Sans"/>
              </a:rPr>
              <a:t>Through Digital Tools:</a:t>
            </a:r>
            <a:r>
              <a:rPr lang="en-US" sz="2800" noProof="0" dirty="0">
                <a:latin typeface="Patria Light"/>
                <a:ea typeface="Noto Sans"/>
              </a:rPr>
              <a:t> </a:t>
            </a:r>
            <a:r>
              <a:rPr lang="en-US" sz="2800" b="1" noProof="0" dirty="0">
                <a:solidFill>
                  <a:srgbClr val="621333"/>
                </a:solidFill>
                <a:latin typeface="Patria Light"/>
                <a:ea typeface="Noto Sans"/>
              </a:rPr>
              <a:t>Single </a:t>
            </a:r>
          </a:p>
          <a:p>
            <a:pPr lvl="0">
              <a:lnSpc>
                <a:spcPct val="120000"/>
              </a:lnSpc>
              <a:buClr>
                <a:srgbClr val="114929"/>
              </a:buClr>
              <a:buSzPts val="1100"/>
            </a:pPr>
            <a:r>
              <a:rPr lang="en-US" sz="2800" b="1" noProof="0" dirty="0">
                <a:solidFill>
                  <a:srgbClr val="621333"/>
                </a:solidFill>
                <a:latin typeface="Patria Light"/>
                <a:ea typeface="Noto Sans"/>
              </a:rPr>
              <a:t>Window for Investors (VUI MX)</a:t>
            </a:r>
            <a:r>
              <a:rPr lang="en-US" sz="2800" b="1" baseline="30000" noProof="0" dirty="0">
                <a:solidFill>
                  <a:srgbClr val="621333"/>
                </a:solidFill>
                <a:latin typeface="Patria Light"/>
                <a:ea typeface="Noto Sans"/>
              </a:rPr>
              <a:t>1</a:t>
            </a:r>
            <a:endParaRPr lang="en-US" sz="2800" b="1" noProof="0" dirty="0">
              <a:solidFill>
                <a:srgbClr val="621333"/>
              </a:solidFill>
              <a:latin typeface="Patria Light"/>
              <a:ea typeface="Noto Sans"/>
            </a:endParaRPr>
          </a:p>
        </p:txBody>
      </p:sp>
      <p:pic>
        <p:nvPicPr>
          <p:cNvPr id="1030" name="Picture 6">
            <a:extLst>
              <a:ext uri="{FF2B5EF4-FFF2-40B4-BE49-F238E27FC236}">
                <a16:creationId xmlns:a16="http://schemas.microsoft.com/office/drawing/2014/main" id="{EB706E03-C662-75CC-D82F-AFA4874DBC3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7983508" y="818024"/>
            <a:ext cx="2930583" cy="15986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9">
          <a:extLst>
            <a:ext uri="{FF2B5EF4-FFF2-40B4-BE49-F238E27FC236}">
              <a16:creationId xmlns:a16="http://schemas.microsoft.com/office/drawing/2014/main" id="{9A4B415A-6791-E957-2C49-87E8E35DC7A9}"/>
            </a:ext>
          </a:extLst>
        </p:cNvPr>
        <p:cNvGrpSpPr/>
        <p:nvPr/>
      </p:nvGrpSpPr>
      <p:grpSpPr>
        <a:xfrm>
          <a:off x="0" y="0"/>
          <a:ext cx="0" cy="0"/>
          <a:chOff x="0" y="0"/>
          <a:chExt cx="0" cy="0"/>
        </a:xfrm>
      </p:grpSpPr>
      <p:sp>
        <p:nvSpPr>
          <p:cNvPr id="701" name="Google Shape;701;p34">
            <a:extLst>
              <a:ext uri="{FF2B5EF4-FFF2-40B4-BE49-F238E27FC236}">
                <a16:creationId xmlns:a16="http://schemas.microsoft.com/office/drawing/2014/main" id="{3F53B685-65AF-D442-DB68-DB799058023A}"/>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49</a:t>
            </a:fld>
            <a:endParaRPr lang="en-US" noProof="0" dirty="0"/>
          </a:p>
        </p:txBody>
      </p:sp>
      <p:sp>
        <p:nvSpPr>
          <p:cNvPr id="702" name="Google Shape;702;p34">
            <a:extLst>
              <a:ext uri="{FF2B5EF4-FFF2-40B4-BE49-F238E27FC236}">
                <a16:creationId xmlns:a16="http://schemas.microsoft.com/office/drawing/2014/main" id="{4C3D6F1B-01F8-849A-8B0B-CF1DE848443C}"/>
              </a:ext>
            </a:extLst>
          </p:cNvPr>
          <p:cNvSpPr txBox="1"/>
          <p:nvPr/>
        </p:nvSpPr>
        <p:spPr>
          <a:xfrm>
            <a:off x="585192" y="1826538"/>
            <a:ext cx="6593259" cy="25545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600"/>
              <a:buFont typeface="Arial"/>
              <a:buNone/>
            </a:pPr>
            <a:r>
              <a:rPr lang="en-US" sz="1600" noProof="0" dirty="0" err="1">
                <a:solidFill>
                  <a:schemeClr val="dk1"/>
                </a:solidFill>
                <a:latin typeface="Noto Sans"/>
                <a:ea typeface="Noto Sans"/>
                <a:cs typeface="Noto Sans"/>
                <a:sym typeface="Noto Sans"/>
              </a:rPr>
              <a:t>GatewayMX</a:t>
            </a:r>
            <a:r>
              <a:rPr lang="en-US" sz="1600" noProof="0" dirty="0">
                <a:solidFill>
                  <a:schemeClr val="dk1"/>
                </a:solidFill>
                <a:latin typeface="Noto Sans"/>
                <a:ea typeface="Noto Sans"/>
                <a:cs typeface="Noto Sans"/>
                <a:sym typeface="Noto Sans"/>
              </a:rPr>
              <a:t> is an initiative of Mexico's Foreign Ministry, designed to bring together key platforms, tools, and resources that support international investment and trade. It serves as a curated access point for navigating Mexico's dynamic and evolving economic landscape.</a:t>
            </a:r>
          </a:p>
          <a:p>
            <a:pPr marL="0" marR="0" lvl="0" indent="0" algn="just" rtl="0">
              <a:spcBef>
                <a:spcPts val="0"/>
              </a:spcBef>
              <a:spcAft>
                <a:spcPts val="0"/>
              </a:spcAft>
              <a:buClr>
                <a:schemeClr val="dk1"/>
              </a:buClr>
              <a:buSzPts val="1600"/>
              <a:buFont typeface="Arial"/>
              <a:buNone/>
            </a:pPr>
            <a:endParaRPr lang="en-US" sz="1600" noProof="0" dirty="0">
              <a:solidFill>
                <a:schemeClr val="dk1"/>
              </a:solidFill>
              <a:latin typeface="Noto Sans"/>
              <a:ea typeface="Noto Sans"/>
              <a:cs typeface="Noto Sans"/>
              <a:sym typeface="Noto Sans"/>
            </a:endParaRPr>
          </a:p>
          <a:p>
            <a:pPr marL="0" marR="0" lvl="0" indent="0" algn="just" rtl="0">
              <a:spcBef>
                <a:spcPts val="0"/>
              </a:spcBef>
              <a:spcAft>
                <a:spcPts val="0"/>
              </a:spcAft>
              <a:buClr>
                <a:schemeClr val="dk1"/>
              </a:buClr>
              <a:buSzPts val="1600"/>
              <a:buFont typeface="Arial"/>
              <a:buNone/>
            </a:pPr>
            <a:r>
              <a:rPr lang="en-US" sz="1600" noProof="0" dirty="0">
                <a:solidFill>
                  <a:schemeClr val="dk1"/>
                </a:solidFill>
                <a:latin typeface="Noto Sans"/>
                <a:ea typeface="Noto Sans"/>
                <a:cs typeface="Noto Sans"/>
                <a:sym typeface="Noto Sans"/>
              </a:rPr>
              <a:t>Whether you are an investor seeking new markets or a business aiming to expand through trade, </a:t>
            </a:r>
            <a:r>
              <a:rPr lang="en-US" sz="1600" noProof="0" dirty="0" err="1">
                <a:solidFill>
                  <a:schemeClr val="dk1"/>
                </a:solidFill>
                <a:latin typeface="Noto Sans"/>
                <a:ea typeface="Noto Sans"/>
                <a:cs typeface="Noto Sans"/>
                <a:sym typeface="Noto Sans"/>
              </a:rPr>
              <a:t>GatewayMX</a:t>
            </a:r>
            <a:r>
              <a:rPr lang="en-US" sz="1600" noProof="0" dirty="0">
                <a:solidFill>
                  <a:schemeClr val="dk1"/>
                </a:solidFill>
                <a:latin typeface="Noto Sans"/>
                <a:ea typeface="Noto Sans"/>
                <a:cs typeface="Noto Sans"/>
                <a:sym typeface="Noto Sans"/>
              </a:rPr>
              <a:t> offers centralized guidance, actionable intelligence, and strategic connections to help you make informed decisions and seize opportunities.</a:t>
            </a:r>
          </a:p>
        </p:txBody>
      </p:sp>
      <p:sp>
        <p:nvSpPr>
          <p:cNvPr id="703" name="Google Shape;703;p34">
            <a:extLst>
              <a:ext uri="{FF2B5EF4-FFF2-40B4-BE49-F238E27FC236}">
                <a16:creationId xmlns:a16="http://schemas.microsoft.com/office/drawing/2014/main" id="{8E21AEA4-1D57-3EBB-896E-4B4DAFB2F709}"/>
              </a:ext>
            </a:extLst>
          </p:cNvPr>
          <p:cNvSpPr txBox="1"/>
          <p:nvPr/>
        </p:nvSpPr>
        <p:spPr>
          <a:xfrm>
            <a:off x="3252642" y="6361810"/>
            <a:ext cx="6097424" cy="184666"/>
          </a:xfrm>
          <a:prstGeom prst="rect">
            <a:avLst/>
          </a:prstGeom>
          <a:noFill/>
          <a:ln>
            <a:noFill/>
          </a:ln>
        </p:spPr>
        <p:txBody>
          <a:bodyPr spcFirstLastPara="1" wrap="square" lIns="91425" tIns="45700" rIns="91425" bIns="45700" anchor="t" anchorCtr="0">
            <a:spAutoFit/>
          </a:bodyPr>
          <a:lstStyle/>
          <a:p>
            <a:pPr lvl="0"/>
            <a:r>
              <a:rPr lang="en-US" sz="600" noProof="0" dirty="0">
                <a:solidFill>
                  <a:schemeClr val="dk1"/>
                </a:solidFill>
                <a:latin typeface="Noto Sans"/>
                <a:ea typeface="Noto Sans"/>
                <a:cs typeface="Noto Sans"/>
                <a:sym typeface="Noto Sans"/>
              </a:rPr>
              <a:t>1/ </a:t>
            </a:r>
            <a:r>
              <a:rPr lang="en-US" sz="600" noProof="0" dirty="0" err="1">
                <a:solidFill>
                  <a:schemeClr val="dk1"/>
                </a:solidFill>
                <a:latin typeface="Noto Sans"/>
                <a:ea typeface="Noto Sans"/>
                <a:cs typeface="Noto Sans"/>
                <a:sym typeface="Noto Sans"/>
              </a:rPr>
              <a:t>GatewayMX</a:t>
            </a:r>
            <a:r>
              <a:rPr lang="en-US" sz="600" noProof="0" dirty="0">
                <a:solidFill>
                  <a:schemeClr val="dk1"/>
                </a:solidFill>
                <a:latin typeface="Noto Sans"/>
                <a:ea typeface="Noto Sans"/>
                <a:cs typeface="Noto Sans"/>
                <a:sym typeface="Noto Sans"/>
              </a:rPr>
              <a:t>: https://</a:t>
            </a:r>
            <a:r>
              <a:rPr lang="en-US" sz="600" noProof="0" dirty="0" err="1">
                <a:solidFill>
                  <a:schemeClr val="dk1"/>
                </a:solidFill>
                <a:latin typeface="Noto Sans"/>
                <a:ea typeface="Noto Sans"/>
                <a:cs typeface="Noto Sans"/>
                <a:sym typeface="Noto Sans"/>
              </a:rPr>
              <a:t>portales.sre.gob.mx</a:t>
            </a:r>
            <a:r>
              <a:rPr lang="en-US" sz="600" noProof="0" dirty="0">
                <a:solidFill>
                  <a:schemeClr val="dk1"/>
                </a:solidFill>
                <a:latin typeface="Noto Sans"/>
                <a:ea typeface="Noto Sans"/>
                <a:cs typeface="Noto Sans"/>
                <a:sym typeface="Noto Sans"/>
              </a:rPr>
              <a:t>/</a:t>
            </a:r>
            <a:r>
              <a:rPr lang="en-US" sz="600" noProof="0" dirty="0" err="1">
                <a:solidFill>
                  <a:schemeClr val="dk1"/>
                </a:solidFill>
                <a:latin typeface="Noto Sans"/>
                <a:ea typeface="Noto Sans"/>
                <a:cs typeface="Noto Sans"/>
                <a:sym typeface="Noto Sans"/>
              </a:rPr>
              <a:t>index.php</a:t>
            </a:r>
            <a:r>
              <a:rPr lang="en-US" sz="600" noProof="0" dirty="0">
                <a:solidFill>
                  <a:schemeClr val="dk1"/>
                </a:solidFill>
                <a:latin typeface="Noto Sans"/>
                <a:ea typeface="Noto Sans"/>
                <a:cs typeface="Noto Sans"/>
                <a:sym typeface="Noto Sans"/>
              </a:rPr>
              <a:t>/gateway-mx</a:t>
            </a:r>
          </a:p>
        </p:txBody>
      </p:sp>
      <p:pic>
        <p:nvPicPr>
          <p:cNvPr id="707" name="Google Shape;707;p34">
            <a:extLst>
              <a:ext uri="{FF2B5EF4-FFF2-40B4-BE49-F238E27FC236}">
                <a16:creationId xmlns:a16="http://schemas.microsoft.com/office/drawing/2014/main" id="{7C754F71-9753-F411-E7A1-BFBA1082D2F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8BF0F144-FBD3-6E04-4DBC-DE26FE979CB3}"/>
              </a:ext>
            </a:extLst>
          </p:cNvPr>
          <p:cNvSpPr txBox="1"/>
          <p:nvPr/>
        </p:nvSpPr>
        <p:spPr>
          <a:xfrm>
            <a:off x="508590" y="307879"/>
            <a:ext cx="8093923" cy="609357"/>
          </a:xfrm>
          <a:prstGeom prst="rect">
            <a:avLst/>
          </a:prstGeom>
          <a:noFill/>
          <a:ln>
            <a:noFill/>
          </a:ln>
        </p:spPr>
        <p:txBody>
          <a:bodyPr spcFirstLastPara="1" wrap="square" lIns="91425" tIns="45700" rIns="91425" bIns="45700" anchor="t" anchorCtr="0">
            <a:spAutoFit/>
          </a:bodyPr>
          <a:lstStyle/>
          <a:p>
            <a:pPr lvl="0">
              <a:lnSpc>
                <a:spcPct val="120000"/>
              </a:lnSpc>
              <a:buClr>
                <a:srgbClr val="114929"/>
              </a:buClr>
              <a:buSzPts val="1100"/>
            </a:pPr>
            <a:r>
              <a:rPr lang="en-US" sz="2800" b="1" noProof="0" dirty="0" err="1">
                <a:solidFill>
                  <a:srgbClr val="621333"/>
                </a:solidFill>
                <a:latin typeface="Patria Light"/>
                <a:ea typeface="Noto Sans"/>
              </a:rPr>
              <a:t>GatewayMX</a:t>
            </a:r>
            <a:endParaRPr lang="en-US" sz="2800" b="1" noProof="0" dirty="0">
              <a:solidFill>
                <a:srgbClr val="621333"/>
              </a:solidFill>
              <a:latin typeface="Patria Light"/>
              <a:ea typeface="Noto Sans"/>
            </a:endParaRPr>
          </a:p>
        </p:txBody>
      </p:sp>
      <p:pic>
        <p:nvPicPr>
          <p:cNvPr id="1026" name="Picture 2">
            <a:extLst>
              <a:ext uri="{FF2B5EF4-FFF2-40B4-BE49-F238E27FC236}">
                <a16:creationId xmlns:a16="http://schemas.microsoft.com/office/drawing/2014/main" id="{935EE1C9-54EB-0768-F9C8-64844F55AA6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03974" y="1504120"/>
            <a:ext cx="3215716" cy="96471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8A4634F1-8A84-5CCC-00A3-576037EDDD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0179" y="2723969"/>
            <a:ext cx="2771800" cy="2761043"/>
          </a:xfrm>
          <a:prstGeom prst="rect">
            <a:avLst/>
          </a:prstGeom>
        </p:spPr>
      </p:pic>
    </p:spTree>
    <p:extLst>
      <p:ext uri="{BB962C8B-B14F-4D97-AF65-F5344CB8AC3E}">
        <p14:creationId xmlns:p14="http://schemas.microsoft.com/office/powerpoint/2010/main" val="121701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1" name="Google Shape;241;p6"/>
          <p:cNvSpPr txBox="1"/>
          <p:nvPr/>
        </p:nvSpPr>
        <p:spPr>
          <a:xfrm>
            <a:off x="3187747" y="6209464"/>
            <a:ext cx="6261053" cy="369291"/>
          </a:xfrm>
          <a:prstGeom prst="rect">
            <a:avLst/>
          </a:prstGeom>
          <a:noFill/>
          <a:ln>
            <a:noFill/>
          </a:ln>
        </p:spPr>
        <p:txBody>
          <a:bodyPr spcFirstLastPara="1" wrap="square" lIns="91425" tIns="45700" rIns="91425" bIns="45700" anchor="t" anchorCtr="0">
            <a:spAutoFit/>
          </a:bodyPr>
          <a:lstStyle/>
          <a:p>
            <a:r>
              <a:rPr lang="en-US" sz="600" noProof="0" dirty="0">
                <a:solidFill>
                  <a:schemeClr val="dk1"/>
                </a:solidFill>
                <a:latin typeface="Noto Sans Light"/>
                <a:ea typeface="Noto Sans Light"/>
                <a:cs typeface="Noto Sans Light"/>
                <a:sym typeface="Noto Sans Light"/>
              </a:rPr>
              <a:t>1/ United Nations Conference on Trade and Development. (2025). World Investment Report 2025: International investment in the digital economy. United Nations. https://</a:t>
            </a:r>
            <a:r>
              <a:rPr lang="en-US" sz="600" noProof="0" dirty="0" err="1">
                <a:solidFill>
                  <a:schemeClr val="dk1"/>
                </a:solidFill>
                <a:latin typeface="Noto Sans Light"/>
                <a:ea typeface="Noto Sans Light"/>
                <a:cs typeface="Noto Sans Light"/>
                <a:sym typeface="Noto Sans Light"/>
              </a:rPr>
              <a:t>unctad.org</a:t>
            </a:r>
            <a:r>
              <a:rPr lang="en-US" sz="600" noProof="0" dirty="0">
                <a:solidFill>
                  <a:schemeClr val="dk1"/>
                </a:solidFill>
                <a:latin typeface="Noto Sans Light"/>
                <a:ea typeface="Noto Sans Light"/>
                <a:cs typeface="Noto Sans Light"/>
                <a:sym typeface="Noto Sans Light"/>
              </a:rPr>
              <a:t>/publication/world-investment-report-2025</a:t>
            </a:r>
          </a:p>
          <a:p>
            <a:r>
              <a:rPr lang="en-US" sz="600" noProof="0" dirty="0">
                <a:solidFill>
                  <a:schemeClr val="dk1"/>
                </a:solidFill>
                <a:latin typeface="Noto Sans Light"/>
                <a:ea typeface="Noto Sans Light"/>
                <a:cs typeface="Noto Sans Light"/>
                <a:sym typeface="Noto Sans Light"/>
              </a:rPr>
              <a:t>2/ </a:t>
            </a:r>
            <a:r>
              <a:rPr lang="en-US" sz="600" noProof="0" dirty="0" err="1">
                <a:solidFill>
                  <a:schemeClr val="dk1"/>
                </a:solidFill>
                <a:latin typeface="Noto Sans Light"/>
                <a:ea typeface="Noto Sans Light"/>
                <a:cs typeface="Noto Sans Light"/>
                <a:sym typeface="Noto Sans Light"/>
              </a:rPr>
              <a:t>Secretaría</a:t>
            </a:r>
            <a:r>
              <a:rPr lang="en-US" sz="600" noProof="0" dirty="0">
                <a:solidFill>
                  <a:schemeClr val="dk1"/>
                </a:solidFill>
                <a:latin typeface="Noto Sans Light"/>
                <a:ea typeface="Noto Sans Light"/>
                <a:cs typeface="Noto Sans Light"/>
                <a:sym typeface="Noto Sans Light"/>
              </a:rPr>
              <a:t> de Economía. </a:t>
            </a:r>
            <a:endParaRPr lang="en-US" noProof="0" dirty="0"/>
          </a:p>
        </p:txBody>
      </p:sp>
      <p:sp>
        <p:nvSpPr>
          <p:cNvPr id="243" name="Google Shape;243;p6"/>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5</a:t>
            </a:fld>
            <a:endParaRPr lang="en-US" noProof="0" dirty="0"/>
          </a:p>
        </p:txBody>
      </p:sp>
      <p:sp>
        <p:nvSpPr>
          <p:cNvPr id="245" name="Google Shape;245;p6"/>
          <p:cNvSpPr/>
          <p:nvPr/>
        </p:nvSpPr>
        <p:spPr>
          <a:xfrm>
            <a:off x="672825" y="2601376"/>
            <a:ext cx="4607001" cy="1655247"/>
          </a:xfrm>
          <a:prstGeom prst="roundRect">
            <a:avLst>
              <a:gd name="adj" fmla="val 16667"/>
            </a:avLst>
          </a:prstGeom>
          <a:solidFill>
            <a:schemeClr val="lt1"/>
          </a:solidFill>
          <a:ln w="25400" cap="flat" cmpd="sng">
            <a:solidFill>
              <a:srgbClr val="366B5F"/>
            </a:solidFill>
            <a:prstDash val="solid"/>
            <a:round/>
            <a:headEnd type="none" w="sm" len="sm"/>
            <a:tailEnd type="none" w="sm" len="sm"/>
          </a:ln>
        </p:spPr>
        <p:txBody>
          <a:bodyPr spcFirstLastPara="1" wrap="square" lIns="91425" tIns="45700" rIns="91425" bIns="45700" anchor="ctr" anchorCtr="0">
            <a:noAutofit/>
          </a:bodyPr>
          <a:lstStyle/>
          <a:p>
            <a:pPr marL="295275" marR="0" lvl="0" indent="-285750" algn="l" rtl="0">
              <a:spcBef>
                <a:spcPts val="0"/>
              </a:spcBef>
              <a:spcAft>
                <a:spcPts val="0"/>
              </a:spcAft>
              <a:buClr>
                <a:srgbClr val="366B5F"/>
              </a:buClr>
              <a:buSzPts val="1600"/>
              <a:buFont typeface="Arial"/>
              <a:buChar char="•"/>
            </a:pPr>
            <a:r>
              <a:rPr lang="en-US" sz="1600" b="1" noProof="0" dirty="0">
                <a:solidFill>
                  <a:srgbClr val="366B5F"/>
                </a:solidFill>
                <a:latin typeface="Noto Sans"/>
                <a:ea typeface="Noto Sans"/>
                <a:cs typeface="Noto Sans"/>
                <a:sym typeface="Noto Sans"/>
              </a:rPr>
              <a:t>11th-largest FDI recipient in the world</a:t>
            </a:r>
            <a:endParaRPr lang="en-US" sz="1600" noProof="0" dirty="0">
              <a:solidFill>
                <a:srgbClr val="366B5F"/>
              </a:solidFill>
            </a:endParaRPr>
          </a:p>
          <a:p>
            <a:pPr marL="295275" marR="0" lvl="0" indent="-285750" algn="l" rtl="0">
              <a:spcBef>
                <a:spcPts val="600"/>
              </a:spcBef>
              <a:spcAft>
                <a:spcPts val="0"/>
              </a:spcAft>
              <a:buClr>
                <a:srgbClr val="366B5F"/>
              </a:buClr>
              <a:buSzPts val="1600"/>
              <a:buFont typeface="Arial"/>
              <a:buChar char="•"/>
            </a:pPr>
            <a:r>
              <a:rPr lang="en-US" sz="1600" noProof="0" dirty="0">
                <a:solidFill>
                  <a:srgbClr val="366B5F"/>
                </a:solidFill>
                <a:latin typeface="Noto Sans"/>
                <a:ea typeface="Noto Sans"/>
                <a:cs typeface="Noto Sans"/>
                <a:sym typeface="Noto Sans"/>
              </a:rPr>
              <a:t>3rd among OECD member countries</a:t>
            </a:r>
            <a:endParaRPr lang="en-US" sz="1600" noProof="0" dirty="0">
              <a:solidFill>
                <a:srgbClr val="366B5F"/>
              </a:solidFill>
            </a:endParaRPr>
          </a:p>
          <a:p>
            <a:pPr marL="295275" marR="0" lvl="0" indent="-285750" algn="l" rtl="0">
              <a:spcBef>
                <a:spcPts val="600"/>
              </a:spcBef>
              <a:spcAft>
                <a:spcPts val="0"/>
              </a:spcAft>
              <a:buClr>
                <a:srgbClr val="366B5F"/>
              </a:buClr>
              <a:buSzPts val="1600"/>
              <a:buFont typeface="Arial"/>
              <a:buChar char="•"/>
            </a:pPr>
            <a:r>
              <a:rPr lang="en-US" sz="1600" noProof="0" dirty="0">
                <a:solidFill>
                  <a:srgbClr val="366B5F"/>
                </a:solidFill>
                <a:latin typeface="Noto Sans"/>
                <a:ea typeface="Noto Sans"/>
                <a:cs typeface="Noto Sans"/>
                <a:sym typeface="Noto Sans"/>
              </a:rPr>
              <a:t>4th in the Americas</a:t>
            </a:r>
            <a:endParaRPr lang="en-US" sz="1600" noProof="0" dirty="0">
              <a:solidFill>
                <a:srgbClr val="366B5F"/>
              </a:solidFill>
            </a:endParaRPr>
          </a:p>
          <a:p>
            <a:pPr marL="295275" marR="0" lvl="0" indent="-285750" algn="l" rtl="0">
              <a:spcBef>
                <a:spcPts val="600"/>
              </a:spcBef>
              <a:spcAft>
                <a:spcPts val="0"/>
              </a:spcAft>
              <a:buClr>
                <a:srgbClr val="366B5F"/>
              </a:buClr>
              <a:buSzPts val="1600"/>
              <a:buFont typeface="Arial"/>
              <a:buChar char="•"/>
            </a:pPr>
            <a:r>
              <a:rPr lang="en-US" sz="1600" noProof="0" dirty="0">
                <a:solidFill>
                  <a:srgbClr val="366B5F"/>
                </a:solidFill>
                <a:latin typeface="Noto Sans"/>
                <a:ea typeface="Noto Sans"/>
                <a:cs typeface="Noto Sans"/>
                <a:sym typeface="Noto Sans"/>
              </a:rPr>
              <a:t>2nd in Latin America</a:t>
            </a:r>
            <a:endParaRPr lang="en-US" sz="1600" noProof="0" dirty="0">
              <a:solidFill>
                <a:srgbClr val="366B5F"/>
              </a:solidFill>
            </a:endParaRPr>
          </a:p>
        </p:txBody>
      </p:sp>
      <p:pic>
        <p:nvPicPr>
          <p:cNvPr id="246" name="Google Shape;246;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3" name="Google Shape;223;p4">
            <a:extLst>
              <a:ext uri="{FF2B5EF4-FFF2-40B4-BE49-F238E27FC236}">
                <a16:creationId xmlns:a16="http://schemas.microsoft.com/office/drawing/2014/main" id="{501F942B-886A-E09B-2BD6-63ADE7698D5B}"/>
              </a:ext>
            </a:extLst>
          </p:cNvPr>
          <p:cNvSpPr txBox="1"/>
          <p:nvPr/>
        </p:nvSpPr>
        <p:spPr>
          <a:xfrm>
            <a:off x="508590" y="307879"/>
            <a:ext cx="8093923" cy="954107"/>
          </a:xfrm>
          <a:prstGeom prst="rect">
            <a:avLst/>
          </a:prstGeom>
          <a:noFill/>
          <a:ln>
            <a:noFill/>
          </a:ln>
        </p:spPr>
        <p:txBody>
          <a:bodyPr spcFirstLastPara="1" wrap="square" lIns="91425" tIns="45700" rIns="91425" bIns="45700" anchor="t" anchorCtr="0">
            <a:spAutoFit/>
          </a:bodyPr>
          <a:lstStyle/>
          <a:p>
            <a:pPr lvl="0"/>
            <a:r>
              <a:rPr lang="en-US" sz="2800" b="1" noProof="0" dirty="0">
                <a:solidFill>
                  <a:srgbClr val="621333"/>
                </a:solidFill>
                <a:latin typeface="Patria Light" pitchFamily="2" charset="0"/>
                <a:ea typeface="Noto Sans" panose="020B0502040504020204" pitchFamily="34" charset="0"/>
              </a:rPr>
              <a:t>Foreign Direct </a:t>
            </a:r>
            <a:endParaRPr lang="en-US" sz="2800" b="1" noProof="0" dirty="0">
              <a:latin typeface="Patria Light" pitchFamily="2" charset="0"/>
              <a:ea typeface="Noto Sans" panose="020B0502040504020204" pitchFamily="34" charset="0"/>
            </a:endParaRPr>
          </a:p>
          <a:p>
            <a:pPr lvl="0"/>
            <a:r>
              <a:rPr lang="en-US" sz="2800" b="1" noProof="0" dirty="0">
                <a:solidFill>
                  <a:srgbClr val="621333"/>
                </a:solidFill>
                <a:latin typeface="Patria Light" pitchFamily="2" charset="0"/>
                <a:ea typeface="Noto Sans" panose="020B0502040504020204" pitchFamily="34" charset="0"/>
              </a:rPr>
              <a:t>Investment Trends</a:t>
            </a:r>
            <a:r>
              <a:rPr lang="en-US" sz="2800" b="1" baseline="30000" noProof="0" dirty="0">
                <a:solidFill>
                  <a:srgbClr val="621333"/>
                </a:solidFill>
                <a:latin typeface="Patria Light" pitchFamily="2" charset="0"/>
                <a:ea typeface="Noto Sans" panose="020B0502040504020204" pitchFamily="34" charset="0"/>
              </a:rPr>
              <a:t>1</a:t>
            </a:r>
            <a:endParaRPr lang="en-US" b="1" noProof="0" dirty="0">
              <a:latin typeface="Patria Light" pitchFamily="2" charset="0"/>
              <a:ea typeface="Noto Sans" panose="020B0502040504020204" pitchFamily="34" charset="0"/>
            </a:endParaRPr>
          </a:p>
        </p:txBody>
      </p:sp>
      <p:sp>
        <p:nvSpPr>
          <p:cNvPr id="5" name="Google Shape;252;p7">
            <a:extLst>
              <a:ext uri="{FF2B5EF4-FFF2-40B4-BE49-F238E27FC236}">
                <a16:creationId xmlns:a16="http://schemas.microsoft.com/office/drawing/2014/main" id="{CCC2D8F5-528B-FDB6-0C0F-333895D605EC}"/>
              </a:ext>
            </a:extLst>
          </p:cNvPr>
          <p:cNvSpPr txBox="1"/>
          <p:nvPr/>
        </p:nvSpPr>
        <p:spPr>
          <a:xfrm>
            <a:off x="6318273" y="946741"/>
            <a:ext cx="480325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noProof="0" dirty="0">
                <a:solidFill>
                  <a:schemeClr val="dk1"/>
                </a:solidFill>
                <a:latin typeface="Noto Sans"/>
                <a:ea typeface="Noto Sans"/>
                <a:cs typeface="Noto Sans"/>
                <a:sym typeface="Noto Sans"/>
              </a:rPr>
              <a:t>Figure 1. Foreign </a:t>
            </a:r>
            <a:r>
              <a:rPr lang="en-US" b="1" noProof="0" dirty="0">
                <a:solidFill>
                  <a:schemeClr val="dk1"/>
                </a:solidFill>
                <a:latin typeface="Noto Sans"/>
                <a:ea typeface="Noto Sans"/>
                <a:cs typeface="Noto Sans"/>
                <a:sym typeface="Noto Sans"/>
              </a:rPr>
              <a:t>D</a:t>
            </a:r>
            <a:r>
              <a:rPr lang="en-US" sz="1400" b="1" noProof="0" dirty="0">
                <a:solidFill>
                  <a:schemeClr val="dk1"/>
                </a:solidFill>
                <a:latin typeface="Noto Sans"/>
                <a:ea typeface="Noto Sans"/>
                <a:cs typeface="Noto Sans"/>
                <a:sym typeface="Noto Sans"/>
              </a:rPr>
              <a:t>irect </a:t>
            </a:r>
            <a:r>
              <a:rPr lang="en-US" b="1" noProof="0" dirty="0">
                <a:solidFill>
                  <a:schemeClr val="dk1"/>
                </a:solidFill>
                <a:latin typeface="Noto Sans"/>
                <a:ea typeface="Noto Sans"/>
                <a:cs typeface="Noto Sans"/>
                <a:sym typeface="Noto Sans"/>
              </a:rPr>
              <a:t>I</a:t>
            </a:r>
            <a:r>
              <a:rPr lang="en-US" sz="1400" b="1" noProof="0" dirty="0">
                <a:solidFill>
                  <a:schemeClr val="dk1"/>
                </a:solidFill>
                <a:latin typeface="Noto Sans"/>
                <a:ea typeface="Noto Sans"/>
                <a:cs typeface="Noto Sans"/>
                <a:sym typeface="Noto Sans"/>
              </a:rPr>
              <a:t>nvestment </a:t>
            </a:r>
            <a:r>
              <a:rPr lang="en-US" b="1" noProof="0" dirty="0">
                <a:solidFill>
                  <a:schemeClr val="dk1"/>
                </a:solidFill>
                <a:latin typeface="Noto Sans"/>
                <a:ea typeface="Noto Sans"/>
                <a:cs typeface="Noto Sans"/>
                <a:sym typeface="Noto Sans"/>
              </a:rPr>
              <a:t>I</a:t>
            </a:r>
            <a:r>
              <a:rPr lang="en-US" sz="1400" b="1" noProof="0" dirty="0">
                <a:solidFill>
                  <a:schemeClr val="dk1"/>
                </a:solidFill>
                <a:latin typeface="Noto Sans"/>
                <a:ea typeface="Noto Sans"/>
                <a:cs typeface="Noto Sans"/>
                <a:sym typeface="Noto Sans"/>
              </a:rPr>
              <a:t>nflows to Mexico by Country, </a:t>
            </a:r>
            <a:r>
              <a:rPr lang="en-US" b="1" noProof="0" dirty="0">
                <a:solidFill>
                  <a:schemeClr val="dk1"/>
                </a:solidFill>
                <a:latin typeface="Noto Sans"/>
                <a:ea typeface="Noto Sans"/>
                <a:cs typeface="Noto Sans"/>
                <a:sym typeface="Noto Sans"/>
              </a:rPr>
              <a:t>1999 - Q1 2025 </a:t>
            </a:r>
            <a:r>
              <a:rPr lang="en-US" sz="1400" b="1" noProof="0" dirty="0">
                <a:solidFill>
                  <a:schemeClr val="dk1"/>
                </a:solidFill>
                <a:latin typeface="Noto Sans"/>
                <a:ea typeface="Noto Sans"/>
                <a:cs typeface="Noto Sans"/>
                <a:sym typeface="Noto Sans"/>
              </a:rPr>
              <a:t>(</a:t>
            </a:r>
            <a:r>
              <a:rPr lang="en-US" b="1" noProof="0" dirty="0">
                <a:solidFill>
                  <a:schemeClr val="dk1"/>
                </a:solidFill>
                <a:latin typeface="Noto Sans"/>
                <a:ea typeface="Noto Sans"/>
                <a:cs typeface="Noto Sans"/>
                <a:sym typeface="Noto Sans"/>
              </a:rPr>
              <a:t>M</a:t>
            </a:r>
            <a:r>
              <a:rPr lang="en-US" sz="1400" b="1" noProof="0" dirty="0">
                <a:solidFill>
                  <a:schemeClr val="dk1"/>
                </a:solidFill>
                <a:latin typeface="Noto Sans"/>
                <a:ea typeface="Noto Sans"/>
                <a:cs typeface="Noto Sans"/>
                <a:sym typeface="Noto Sans"/>
              </a:rPr>
              <a:t>illion USD)</a:t>
            </a:r>
            <a:r>
              <a:rPr lang="en-US" b="1" baseline="30000" noProof="0" dirty="0">
                <a:solidFill>
                  <a:schemeClr val="dk1"/>
                </a:solidFill>
                <a:latin typeface="Noto Sans"/>
                <a:ea typeface="Noto Sans"/>
                <a:cs typeface="Noto Sans"/>
                <a:sym typeface="Noto Sans"/>
              </a:rPr>
              <a:t>2</a:t>
            </a:r>
            <a:endParaRPr lang="en-US" noProof="0" dirty="0"/>
          </a:p>
        </p:txBody>
      </p:sp>
      <p:graphicFrame>
        <p:nvGraphicFramePr>
          <p:cNvPr id="6" name="Google Shape;257;p7">
            <a:extLst>
              <a:ext uri="{FF2B5EF4-FFF2-40B4-BE49-F238E27FC236}">
                <a16:creationId xmlns:a16="http://schemas.microsoft.com/office/drawing/2014/main" id="{E711B14B-40AC-4FC3-5761-AE04DAD656E5}"/>
              </a:ext>
            </a:extLst>
          </p:cNvPr>
          <p:cNvGraphicFramePr/>
          <p:nvPr>
            <p:extLst>
              <p:ext uri="{D42A27DB-BD31-4B8C-83A1-F6EECF244321}">
                <p14:modId xmlns:p14="http://schemas.microsoft.com/office/powerpoint/2010/main" val="56638618"/>
              </p:ext>
            </p:extLst>
          </p:nvPr>
        </p:nvGraphicFramePr>
        <p:xfrm>
          <a:off x="6318273" y="1519996"/>
          <a:ext cx="4762688" cy="4481536"/>
        </p:xfrm>
        <a:graphic>
          <a:graphicData uri="http://schemas.openxmlformats.org/drawingml/2006/table">
            <a:tbl>
              <a:tblPr firstRow="1" lastRow="1" bandRow="1">
                <a:noFill/>
                <a:tableStyleId>{BA2C1A16-9DE2-4450-B482-CB19FBB624CC}</a:tableStyleId>
              </a:tblPr>
              <a:tblGrid>
                <a:gridCol w="1679538">
                  <a:extLst>
                    <a:ext uri="{9D8B030D-6E8A-4147-A177-3AD203B41FA5}">
                      <a16:colId xmlns:a16="http://schemas.microsoft.com/office/drawing/2014/main" val="20000"/>
                    </a:ext>
                  </a:extLst>
                </a:gridCol>
                <a:gridCol w="1743282">
                  <a:extLst>
                    <a:ext uri="{9D8B030D-6E8A-4147-A177-3AD203B41FA5}">
                      <a16:colId xmlns:a16="http://schemas.microsoft.com/office/drawing/2014/main" val="20001"/>
                    </a:ext>
                  </a:extLst>
                </a:gridCol>
                <a:gridCol w="1339868">
                  <a:extLst>
                    <a:ext uri="{9D8B030D-6E8A-4147-A177-3AD203B41FA5}">
                      <a16:colId xmlns:a16="http://schemas.microsoft.com/office/drawing/2014/main" val="20002"/>
                    </a:ext>
                  </a:extLst>
                </a:gridCol>
              </a:tblGrid>
              <a:tr h="511648">
                <a:tc>
                  <a:txBody>
                    <a:bodyPr/>
                    <a:lstStyle/>
                    <a:p>
                      <a:pPr marL="0" marR="0" lvl="0" indent="0" algn="ctr" rtl="0">
                        <a:lnSpc>
                          <a:spcPct val="100000"/>
                        </a:lnSpc>
                        <a:spcBef>
                          <a:spcPts val="0"/>
                        </a:spcBef>
                        <a:spcAft>
                          <a:spcPts val="0"/>
                        </a:spcAft>
                        <a:buNone/>
                      </a:pPr>
                      <a:r>
                        <a:rPr lang="en-US" sz="1400" b="1" u="none" strike="noStrike" cap="none" noProof="0" dirty="0">
                          <a:solidFill>
                            <a:schemeClr val="dk1"/>
                          </a:solidFill>
                          <a:latin typeface="Noto Sans"/>
                          <a:ea typeface="Noto Sans"/>
                          <a:cs typeface="Noto Sans"/>
                          <a:sym typeface="Noto Sans"/>
                        </a:rPr>
                        <a:t>Country of </a:t>
                      </a:r>
                      <a:br>
                        <a:rPr lang="en-US" sz="1400" b="1" u="none" strike="noStrike" cap="none" noProof="0" dirty="0">
                          <a:solidFill>
                            <a:schemeClr val="dk1"/>
                          </a:solidFill>
                          <a:latin typeface="Noto Sans"/>
                          <a:ea typeface="Noto Sans"/>
                          <a:cs typeface="Noto Sans"/>
                          <a:sym typeface="Noto Sans"/>
                        </a:rPr>
                      </a:br>
                      <a:r>
                        <a:rPr lang="en-US" sz="1400" b="1" u="none" strike="noStrike" cap="none" noProof="0" dirty="0">
                          <a:solidFill>
                            <a:schemeClr val="dk1"/>
                          </a:solidFill>
                          <a:latin typeface="Noto Sans"/>
                          <a:ea typeface="Noto Sans"/>
                          <a:cs typeface="Noto Sans"/>
                          <a:sym typeface="Noto Sans"/>
                        </a:rPr>
                        <a:t>Origin</a:t>
                      </a:r>
                      <a:endParaRPr lang="en-US" sz="1400" b="1" i="0" u="none" strike="noStrike" cap="none" noProof="0" dirty="0">
                        <a:solidFill>
                          <a:schemeClr val="dk1"/>
                        </a:solidFill>
                        <a:latin typeface="Noto Sans"/>
                        <a:ea typeface="Noto Sans"/>
                        <a:cs typeface="Noto Sans"/>
                        <a:sym typeface="Noto Sans"/>
                      </a:endParaRPr>
                    </a:p>
                  </a:txBody>
                  <a:tcPr marL="9525" marR="9525" marT="9525" marB="0" anchor="ctr"/>
                </a:tc>
                <a:tc>
                  <a:txBody>
                    <a:bodyPr/>
                    <a:lstStyle/>
                    <a:p>
                      <a:pPr marL="0" marR="0" lvl="0" indent="0" algn="ctr" rtl="0">
                        <a:lnSpc>
                          <a:spcPct val="100000"/>
                        </a:lnSpc>
                        <a:spcBef>
                          <a:spcPts val="0"/>
                        </a:spcBef>
                        <a:spcAft>
                          <a:spcPts val="0"/>
                        </a:spcAft>
                        <a:buNone/>
                      </a:pPr>
                      <a:r>
                        <a:rPr lang="en-US" sz="1400" b="1" u="none" strike="noStrike" cap="none" noProof="0" dirty="0">
                          <a:solidFill>
                            <a:schemeClr val="dk1"/>
                          </a:solidFill>
                          <a:latin typeface="Noto Sans"/>
                          <a:ea typeface="Noto Sans"/>
                          <a:cs typeface="Noto Sans"/>
                          <a:sym typeface="Noto Sans"/>
                        </a:rPr>
                        <a:t>Total FDI</a:t>
                      </a:r>
                      <a:br>
                        <a:rPr lang="en-US" sz="1400" b="1" u="none" strike="noStrike" cap="none" noProof="0" dirty="0">
                          <a:solidFill>
                            <a:schemeClr val="dk1"/>
                          </a:solidFill>
                          <a:latin typeface="Noto Sans"/>
                          <a:ea typeface="Noto Sans"/>
                          <a:cs typeface="Noto Sans"/>
                          <a:sym typeface="Noto Sans"/>
                        </a:rPr>
                      </a:br>
                      <a:r>
                        <a:rPr lang="en-US" sz="1400" b="1" u="none" strike="noStrike" cap="none" noProof="0" dirty="0">
                          <a:solidFill>
                            <a:schemeClr val="dk1"/>
                          </a:solidFill>
                          <a:latin typeface="Noto Sans"/>
                          <a:ea typeface="Noto Sans"/>
                          <a:cs typeface="Noto Sans"/>
                          <a:sym typeface="Noto Sans"/>
                        </a:rPr>
                        <a:t>(</a:t>
                      </a:r>
                      <a:r>
                        <a:rPr lang="en-US" b="1" noProof="0" dirty="0">
                          <a:solidFill>
                            <a:schemeClr val="dk1"/>
                          </a:solidFill>
                          <a:latin typeface="Noto Sans"/>
                          <a:ea typeface="Noto Sans"/>
                          <a:cs typeface="Noto Sans"/>
                          <a:sym typeface="Noto Sans"/>
                        </a:rPr>
                        <a:t>1999 - Q1 2025 )</a:t>
                      </a:r>
                      <a:endParaRPr lang="en-US" sz="1400" b="1" i="0" u="none" strike="noStrike" cap="none" noProof="0" dirty="0">
                        <a:solidFill>
                          <a:schemeClr val="dk1"/>
                        </a:solidFill>
                        <a:latin typeface="Noto Sans"/>
                        <a:ea typeface="Noto Sans"/>
                        <a:cs typeface="Noto Sans"/>
                        <a:sym typeface="Noto Sans"/>
                      </a:endParaRPr>
                    </a:p>
                  </a:txBody>
                  <a:tcPr marL="9525" marR="9525" marT="9525" marB="0" anchor="ctr"/>
                </a:tc>
                <a:tc>
                  <a:txBody>
                    <a:bodyPr/>
                    <a:lstStyle/>
                    <a:p>
                      <a:pPr marL="0" marR="0" lvl="0" indent="0" algn="ctr" rtl="0">
                        <a:lnSpc>
                          <a:spcPct val="100000"/>
                        </a:lnSpc>
                        <a:spcBef>
                          <a:spcPts val="0"/>
                        </a:spcBef>
                        <a:spcAft>
                          <a:spcPts val="0"/>
                        </a:spcAft>
                        <a:buNone/>
                      </a:pPr>
                      <a:r>
                        <a:rPr lang="en-US" sz="1400" b="1" u="none" strike="noStrike" cap="none" noProof="0" dirty="0">
                          <a:solidFill>
                            <a:schemeClr val="dk1"/>
                          </a:solidFill>
                          <a:latin typeface="Noto Sans"/>
                          <a:ea typeface="Noto Sans"/>
                          <a:cs typeface="Noto Sans"/>
                          <a:sym typeface="Noto Sans"/>
                        </a:rPr>
                        <a:t>%</a:t>
                      </a:r>
                      <a:endParaRPr lang="en-US" sz="1400" b="1" i="0" u="none" strike="noStrike" cap="none" noProof="0" dirty="0">
                        <a:solidFill>
                          <a:schemeClr val="dk1"/>
                        </a:solidFill>
                        <a:latin typeface="Noto Sans"/>
                        <a:ea typeface="Noto Sans"/>
                        <a:cs typeface="Noto Sans"/>
                        <a:sym typeface="Noto Sans"/>
                      </a:endParaRPr>
                    </a:p>
                  </a:txBody>
                  <a:tcPr marL="9525" marR="9525" marT="9525" marB="0" anchor="ctr"/>
                </a:tc>
                <a:extLst>
                  <a:ext uri="{0D108BD9-81ED-4DB2-BD59-A6C34878D82A}">
                    <a16:rowId xmlns:a16="http://schemas.microsoft.com/office/drawing/2014/main" val="10000"/>
                  </a:ext>
                </a:extLst>
              </a:tr>
              <a:tr h="330824">
                <a:tc>
                  <a:txBody>
                    <a:bodyPr/>
                    <a:lstStyle/>
                    <a:p>
                      <a:pPr marL="0" marR="0" lvl="0" indent="0" algn="ctr" rtl="0">
                        <a:lnSpc>
                          <a:spcPct val="100000"/>
                        </a:lnSpc>
                        <a:spcBef>
                          <a:spcPts val="0"/>
                        </a:spcBef>
                        <a:spcAft>
                          <a:spcPts val="0"/>
                        </a:spcAft>
                        <a:buNone/>
                      </a:pPr>
                      <a:r>
                        <a:rPr lang="en-US" sz="1400" b="0" u="none" strike="noStrike" cap="none" noProof="0" dirty="0">
                          <a:solidFill>
                            <a:schemeClr val="dk1"/>
                          </a:solidFill>
                          <a:latin typeface="Noto Sans"/>
                          <a:ea typeface="Noto Sans"/>
                          <a:cs typeface="Noto Sans"/>
                          <a:sym typeface="Noto Sans"/>
                        </a:rPr>
                        <a:t>United States</a:t>
                      </a:r>
                      <a:endParaRPr lang="en-US" sz="1400" b="0" i="0" u="none" strike="noStrike" cap="none" noProof="0" dirty="0">
                        <a:solidFill>
                          <a:schemeClr val="dk1"/>
                        </a:solidFill>
                        <a:latin typeface="Noto Sans"/>
                        <a:ea typeface="Noto Sans"/>
                        <a:cs typeface="Noto Sans"/>
                        <a:sym typeface="Noto Sans"/>
                      </a:endParaRPr>
                    </a:p>
                  </a:txBody>
                  <a:tcPr marL="9525" marR="9525" marT="9525" marB="0" anchor="b"/>
                </a:tc>
                <a:tc>
                  <a:txBody>
                    <a:bodyPr/>
                    <a:lstStyle/>
                    <a:p>
                      <a:pPr marL="0" marR="0" lvl="0" indent="0" algn="ctr" rtl="0">
                        <a:lnSpc>
                          <a:spcPct val="100000"/>
                        </a:lnSpc>
                        <a:spcBef>
                          <a:spcPts val="0"/>
                        </a:spcBef>
                        <a:spcAft>
                          <a:spcPts val="0"/>
                        </a:spcAft>
                        <a:buNone/>
                      </a:pPr>
                      <a:r>
                        <a:rPr lang="en-US" sz="1400" b="0" i="0" u="none" strike="noStrike" cap="none" noProof="0" dirty="0">
                          <a:solidFill>
                            <a:schemeClr val="dk1"/>
                          </a:solidFill>
                          <a:latin typeface="Noto Sans"/>
                          <a:ea typeface="Noto Sans"/>
                          <a:cs typeface="Noto Sans"/>
                          <a:sym typeface="Noto Sans"/>
                        </a:rPr>
                        <a:t>$337,640</a:t>
                      </a:r>
                    </a:p>
                  </a:txBody>
                  <a:tcPr marL="9525" marR="9525" marT="9525" marB="0" anchor="b"/>
                </a:tc>
                <a:tc>
                  <a:txBody>
                    <a:bodyPr/>
                    <a:lstStyle/>
                    <a:p>
                      <a:pPr marL="0" marR="0" lvl="0" indent="0" algn="ctr" rtl="0">
                        <a:lnSpc>
                          <a:spcPct val="100000"/>
                        </a:lnSpc>
                        <a:spcBef>
                          <a:spcPts val="0"/>
                        </a:spcBef>
                        <a:spcAft>
                          <a:spcPts val="0"/>
                        </a:spcAft>
                        <a:buNone/>
                      </a:pPr>
                      <a:r>
                        <a:rPr lang="en-US" sz="1400" b="0" u="none" strike="noStrike" cap="none" noProof="0" dirty="0">
                          <a:solidFill>
                            <a:schemeClr val="dk1"/>
                          </a:solidFill>
                          <a:latin typeface="Noto Sans"/>
                          <a:ea typeface="Noto Sans"/>
                          <a:cs typeface="Noto Sans"/>
                          <a:sym typeface="Noto Sans"/>
                        </a:rPr>
                        <a:t>43.7</a:t>
                      </a:r>
                      <a:endParaRPr lang="en-US" sz="1400" b="0" i="0" u="none" strike="noStrike" cap="none" noProof="0" dirty="0">
                        <a:solidFill>
                          <a:schemeClr val="dk1"/>
                        </a:solidFill>
                        <a:latin typeface="Noto Sans"/>
                        <a:ea typeface="Noto Sans"/>
                        <a:cs typeface="Noto Sans"/>
                        <a:sym typeface="Noto Sans"/>
                      </a:endParaRPr>
                    </a:p>
                  </a:txBody>
                  <a:tcPr marL="9525" marR="9525" marT="9525" marB="0" anchor="b"/>
                </a:tc>
                <a:extLst>
                  <a:ext uri="{0D108BD9-81ED-4DB2-BD59-A6C34878D82A}">
                    <a16:rowId xmlns:a16="http://schemas.microsoft.com/office/drawing/2014/main" val="10001"/>
                  </a:ext>
                </a:extLst>
              </a:tr>
              <a:tr h="330824">
                <a:tc>
                  <a:txBody>
                    <a:bodyPr/>
                    <a:lstStyle/>
                    <a:p>
                      <a:pPr marL="0" marR="0" lvl="0" indent="0" algn="ctr" rtl="0">
                        <a:lnSpc>
                          <a:spcPct val="100000"/>
                        </a:lnSpc>
                        <a:spcBef>
                          <a:spcPts val="0"/>
                        </a:spcBef>
                        <a:spcAft>
                          <a:spcPts val="0"/>
                        </a:spcAft>
                        <a:buNone/>
                      </a:pPr>
                      <a:r>
                        <a:rPr lang="en-US" sz="1400" b="0" u="none" strike="noStrike" cap="none" noProof="0" dirty="0">
                          <a:solidFill>
                            <a:schemeClr val="dk1"/>
                          </a:solidFill>
                          <a:latin typeface="Noto Sans"/>
                          <a:ea typeface="Noto Sans"/>
                          <a:cs typeface="Noto Sans"/>
                          <a:sym typeface="Noto Sans"/>
                        </a:rPr>
                        <a:t>Spain</a:t>
                      </a:r>
                      <a:endParaRPr lang="en-US" sz="1400" b="0" i="0" u="none" strike="noStrike" cap="none" noProof="0" dirty="0">
                        <a:solidFill>
                          <a:schemeClr val="dk1"/>
                        </a:solidFill>
                        <a:latin typeface="Noto Sans"/>
                        <a:ea typeface="Noto Sans"/>
                        <a:cs typeface="Noto Sans"/>
                        <a:sym typeface="Noto Sans"/>
                      </a:endParaRP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$81,848</a:t>
                      </a:r>
                    </a:p>
                  </a:txBody>
                  <a:tcPr marL="9525" marR="9525" marT="9525" marB="0" anchor="b"/>
                </a:tc>
                <a:tc>
                  <a:txBody>
                    <a:bodyPr/>
                    <a:lstStyle/>
                    <a:p>
                      <a:pPr marL="0" marR="0" lvl="0" indent="0" algn="ctr" rtl="0">
                        <a:lnSpc>
                          <a:spcPct val="100000"/>
                        </a:lnSpc>
                        <a:spcBef>
                          <a:spcPts val="0"/>
                        </a:spcBef>
                        <a:spcAft>
                          <a:spcPts val="0"/>
                        </a:spcAft>
                        <a:buNone/>
                      </a:pPr>
                      <a:r>
                        <a:rPr lang="en-US" sz="1400" b="0" i="0" u="none" strike="noStrike" cap="none" noProof="0" dirty="0">
                          <a:solidFill>
                            <a:schemeClr val="dk1"/>
                          </a:solidFill>
                          <a:latin typeface="Noto Sans"/>
                          <a:ea typeface="Noto Sans"/>
                          <a:cs typeface="Noto Sans"/>
                          <a:sym typeface="Noto Sans"/>
                        </a:rPr>
                        <a:t>10.6</a:t>
                      </a:r>
                    </a:p>
                  </a:txBody>
                  <a:tcPr marL="9525" marR="9525" marT="9525" marB="0" anchor="b"/>
                </a:tc>
                <a:extLst>
                  <a:ext uri="{0D108BD9-81ED-4DB2-BD59-A6C34878D82A}">
                    <a16:rowId xmlns:a16="http://schemas.microsoft.com/office/drawing/2014/main" val="10002"/>
                  </a:ext>
                </a:extLst>
              </a:tr>
              <a:tr h="330824">
                <a:tc>
                  <a:txBody>
                    <a:bodyPr/>
                    <a:lstStyle/>
                    <a:p>
                      <a:pPr marL="0" marR="0" lvl="0" indent="0" algn="ctr" rtl="0">
                        <a:lnSpc>
                          <a:spcPct val="100000"/>
                        </a:lnSpc>
                        <a:spcBef>
                          <a:spcPts val="0"/>
                        </a:spcBef>
                        <a:spcAft>
                          <a:spcPts val="0"/>
                        </a:spcAft>
                        <a:buNone/>
                      </a:pPr>
                      <a:r>
                        <a:rPr lang="en-US" sz="1400" b="0" i="0" u="none" strike="noStrike" cap="none" noProof="0" dirty="0">
                          <a:solidFill>
                            <a:schemeClr val="dk1"/>
                          </a:solidFill>
                          <a:latin typeface="Noto Sans"/>
                          <a:ea typeface="Noto Sans"/>
                          <a:cs typeface="Noto Sans"/>
                          <a:sym typeface="Noto Sans"/>
                        </a:rPr>
                        <a:t>Canada</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$58,811</a:t>
                      </a:r>
                    </a:p>
                  </a:txBody>
                  <a:tcPr marL="9525" marR="9525" marT="9525" marB="0" anchor="b"/>
                </a:tc>
                <a:tc>
                  <a:txBody>
                    <a:bodyPr/>
                    <a:lstStyle/>
                    <a:p>
                      <a:pPr marL="0" marR="0" lvl="0" indent="0" algn="ctr" rtl="0">
                        <a:lnSpc>
                          <a:spcPct val="100000"/>
                        </a:lnSpc>
                        <a:spcBef>
                          <a:spcPts val="0"/>
                        </a:spcBef>
                        <a:spcAft>
                          <a:spcPts val="0"/>
                        </a:spcAft>
                        <a:buNone/>
                      </a:pPr>
                      <a:r>
                        <a:rPr lang="en-US" sz="1400" b="0" i="0" u="none" strike="noStrike" cap="none" noProof="0" dirty="0">
                          <a:solidFill>
                            <a:schemeClr val="dk1"/>
                          </a:solidFill>
                          <a:latin typeface="Noto Sans"/>
                          <a:ea typeface="Noto Sans"/>
                          <a:cs typeface="Noto Sans"/>
                          <a:sym typeface="Noto Sans"/>
                        </a:rPr>
                        <a:t>7.6</a:t>
                      </a:r>
                    </a:p>
                  </a:txBody>
                  <a:tcPr marL="9525" marR="9525" marT="9525" marB="0" anchor="b"/>
                </a:tc>
                <a:extLst>
                  <a:ext uri="{0D108BD9-81ED-4DB2-BD59-A6C34878D82A}">
                    <a16:rowId xmlns:a16="http://schemas.microsoft.com/office/drawing/2014/main" val="10003"/>
                  </a:ext>
                </a:extLst>
              </a:tr>
              <a:tr h="330824">
                <a:tc>
                  <a:txBody>
                    <a:bodyPr/>
                    <a:lstStyle/>
                    <a:p>
                      <a:pPr algn="ctr" fontAlgn="b">
                        <a:buNone/>
                      </a:pPr>
                      <a:r>
                        <a:rPr lang="en-US" sz="1400" b="0" i="0" u="none" strike="noStrike" noProof="0" dirty="0">
                          <a:solidFill>
                            <a:srgbClr val="0D0D0D"/>
                          </a:solidFill>
                          <a:effectLst/>
                          <a:latin typeface="Noto Sans" panose="020B0502040504020204" pitchFamily="34" charset="0"/>
                        </a:rPr>
                        <a:t>Germany</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$40,805</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5.3</a:t>
                      </a:r>
                    </a:p>
                  </a:txBody>
                  <a:tcPr marL="9525" marR="9525" marT="9525" marB="0" anchor="b"/>
                </a:tc>
                <a:extLst>
                  <a:ext uri="{0D108BD9-81ED-4DB2-BD59-A6C34878D82A}">
                    <a16:rowId xmlns:a16="http://schemas.microsoft.com/office/drawing/2014/main" val="4003476551"/>
                  </a:ext>
                </a:extLst>
              </a:tr>
              <a:tr h="330824">
                <a:tc>
                  <a:txBody>
                    <a:bodyPr/>
                    <a:lstStyle/>
                    <a:p>
                      <a:pPr algn="ctr" fontAlgn="b">
                        <a:buNone/>
                      </a:pPr>
                      <a:r>
                        <a:rPr lang="en-US" sz="1400" b="0" i="0" u="none" strike="noStrike" noProof="0" dirty="0">
                          <a:solidFill>
                            <a:srgbClr val="0D0D0D"/>
                          </a:solidFill>
                          <a:effectLst/>
                          <a:latin typeface="Noto Sans" panose="020B0502040504020204" pitchFamily="34" charset="0"/>
                        </a:rPr>
                        <a:t>Japan</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$39,389</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5.1</a:t>
                      </a:r>
                    </a:p>
                  </a:txBody>
                  <a:tcPr marL="9525" marR="9525" marT="9525" marB="0" anchor="b"/>
                </a:tc>
                <a:extLst>
                  <a:ext uri="{0D108BD9-81ED-4DB2-BD59-A6C34878D82A}">
                    <a16:rowId xmlns:a16="http://schemas.microsoft.com/office/drawing/2014/main" val="3678225937"/>
                  </a:ext>
                </a:extLst>
              </a:tr>
              <a:tr h="330824">
                <a:tc>
                  <a:txBody>
                    <a:bodyPr/>
                    <a:lstStyle/>
                    <a:p>
                      <a:pPr algn="ctr" fontAlgn="b">
                        <a:buNone/>
                      </a:pPr>
                      <a:r>
                        <a:rPr lang="en-US" sz="1400" b="0" i="0" u="none" strike="noStrike" noProof="0" dirty="0">
                          <a:solidFill>
                            <a:srgbClr val="0D0D0D"/>
                          </a:solidFill>
                          <a:effectLst/>
                          <a:latin typeface="Noto Sans" panose="020B0502040504020204" pitchFamily="34" charset="0"/>
                        </a:rPr>
                        <a:t>United Kingdom</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$22,557</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2.9</a:t>
                      </a:r>
                    </a:p>
                  </a:txBody>
                  <a:tcPr marL="9525" marR="9525" marT="9525" marB="0" anchor="b"/>
                </a:tc>
                <a:extLst>
                  <a:ext uri="{0D108BD9-81ED-4DB2-BD59-A6C34878D82A}">
                    <a16:rowId xmlns:a16="http://schemas.microsoft.com/office/drawing/2014/main" val="1506403891"/>
                  </a:ext>
                </a:extLst>
              </a:tr>
              <a:tr h="330824">
                <a:tc>
                  <a:txBody>
                    <a:bodyPr/>
                    <a:lstStyle/>
                    <a:p>
                      <a:pPr algn="ctr" fontAlgn="b">
                        <a:buNone/>
                      </a:pPr>
                      <a:r>
                        <a:rPr lang="en-US" sz="1400" b="0" i="0" u="none" strike="noStrike" noProof="0" dirty="0">
                          <a:solidFill>
                            <a:srgbClr val="0D0D0D"/>
                          </a:solidFill>
                          <a:effectLst/>
                          <a:latin typeface="Noto Sans" panose="020B0502040504020204" pitchFamily="34" charset="0"/>
                        </a:rPr>
                        <a:t>Netherlands</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$21,925</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2.8</a:t>
                      </a:r>
                    </a:p>
                  </a:txBody>
                  <a:tcPr marL="9525" marR="9525" marT="9525" marB="0" anchor="b"/>
                </a:tc>
                <a:extLst>
                  <a:ext uri="{0D108BD9-81ED-4DB2-BD59-A6C34878D82A}">
                    <a16:rowId xmlns:a16="http://schemas.microsoft.com/office/drawing/2014/main" val="1305805195"/>
                  </a:ext>
                </a:extLst>
              </a:tr>
              <a:tr h="330824">
                <a:tc>
                  <a:txBody>
                    <a:bodyPr/>
                    <a:lstStyle/>
                    <a:p>
                      <a:pPr algn="ctr" fontAlgn="b">
                        <a:buNone/>
                      </a:pPr>
                      <a:r>
                        <a:rPr lang="en-US" sz="1400" b="0" i="0" u="none" strike="noStrike" noProof="0" dirty="0">
                          <a:solidFill>
                            <a:srgbClr val="0D0D0D"/>
                          </a:solidFill>
                          <a:effectLst/>
                          <a:latin typeface="Noto Sans" panose="020B0502040504020204" pitchFamily="34" charset="0"/>
                        </a:rPr>
                        <a:t>France</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$13,234</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1.7</a:t>
                      </a:r>
                    </a:p>
                  </a:txBody>
                  <a:tcPr marL="9525" marR="9525" marT="9525" marB="0" anchor="b"/>
                </a:tc>
                <a:extLst>
                  <a:ext uri="{0D108BD9-81ED-4DB2-BD59-A6C34878D82A}">
                    <a16:rowId xmlns:a16="http://schemas.microsoft.com/office/drawing/2014/main" val="3008502450"/>
                  </a:ext>
                </a:extLst>
              </a:tr>
              <a:tr h="330824">
                <a:tc>
                  <a:txBody>
                    <a:bodyPr/>
                    <a:lstStyle/>
                    <a:p>
                      <a:pPr algn="ctr" fontAlgn="b">
                        <a:buNone/>
                      </a:pPr>
                      <a:r>
                        <a:rPr lang="en-US" sz="1400" b="0" i="0" u="none" strike="noStrike" noProof="0" dirty="0">
                          <a:solidFill>
                            <a:srgbClr val="0D0D0D"/>
                          </a:solidFill>
                          <a:effectLst/>
                          <a:latin typeface="Noto Sans" panose="020B0502040504020204" pitchFamily="34" charset="0"/>
                        </a:rPr>
                        <a:t>Switzerland</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$11,515</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1.5</a:t>
                      </a:r>
                    </a:p>
                  </a:txBody>
                  <a:tcPr marL="9525" marR="9525" marT="9525" marB="0" anchor="b"/>
                </a:tc>
                <a:extLst>
                  <a:ext uri="{0D108BD9-81ED-4DB2-BD59-A6C34878D82A}">
                    <a16:rowId xmlns:a16="http://schemas.microsoft.com/office/drawing/2014/main" val="1540661758"/>
                  </a:ext>
                </a:extLst>
              </a:tr>
              <a:tr h="330824">
                <a:tc>
                  <a:txBody>
                    <a:bodyPr/>
                    <a:lstStyle/>
                    <a:p>
                      <a:pPr algn="ctr" fontAlgn="b">
                        <a:buNone/>
                      </a:pPr>
                      <a:r>
                        <a:rPr lang="en-US" sz="1400" b="0" i="0" u="none" strike="noStrike" noProof="0" dirty="0">
                          <a:solidFill>
                            <a:srgbClr val="0D0D0D"/>
                          </a:solidFill>
                          <a:effectLst/>
                          <a:latin typeface="Noto Sans" panose="020B0502040504020204" pitchFamily="34" charset="0"/>
                        </a:rPr>
                        <a:t>Italy</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$8,612</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rPr>
                        <a:t>1.1</a:t>
                      </a:r>
                    </a:p>
                  </a:txBody>
                  <a:tcPr marL="9525" marR="9525" marT="9525" marB="0" anchor="b"/>
                </a:tc>
                <a:extLst>
                  <a:ext uri="{0D108BD9-81ED-4DB2-BD59-A6C34878D82A}">
                    <a16:rowId xmlns:a16="http://schemas.microsoft.com/office/drawing/2014/main" val="10004"/>
                  </a:ext>
                </a:extLst>
              </a:tr>
              <a:tr h="330824">
                <a:tc>
                  <a:txBody>
                    <a:bodyPr/>
                    <a:lstStyle/>
                    <a:p>
                      <a:pPr marL="0" marR="0" lvl="0" indent="0" algn="ctr" rtl="0">
                        <a:lnSpc>
                          <a:spcPct val="100000"/>
                        </a:lnSpc>
                        <a:spcBef>
                          <a:spcPts val="0"/>
                        </a:spcBef>
                        <a:spcAft>
                          <a:spcPts val="0"/>
                        </a:spcAft>
                        <a:buNone/>
                      </a:pPr>
                      <a:r>
                        <a:rPr lang="en-US" sz="1400" b="0" i="0" u="none" strike="noStrike" cap="none" noProof="0" dirty="0">
                          <a:solidFill>
                            <a:schemeClr val="dk1"/>
                          </a:solidFill>
                          <a:latin typeface="Noto Sans"/>
                          <a:ea typeface="Noto Sans"/>
                          <a:cs typeface="Noto Sans"/>
                          <a:sym typeface="Noto Sans"/>
                        </a:rPr>
                        <a:t>Others</a:t>
                      </a:r>
                    </a:p>
                  </a:txBody>
                  <a:tcPr marL="9525" marR="9525" marT="9525" marB="0" anchor="b"/>
                </a:tc>
                <a:tc>
                  <a:txBody>
                    <a:bodyPr/>
                    <a:lstStyle/>
                    <a:p>
                      <a:pPr algn="ctr" fontAlgn="b">
                        <a:buNone/>
                      </a:pPr>
                      <a:r>
                        <a:rPr lang="en-US" sz="1400" b="0" i="0" u="none" strike="noStrike" noProof="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$136,832</a:t>
                      </a:r>
                    </a:p>
                  </a:txBody>
                  <a:tcPr marL="9525" marR="9525" marT="9525" marB="0" anchor="b"/>
                </a:tc>
                <a:tc>
                  <a:txBody>
                    <a:bodyPr/>
                    <a:lstStyle/>
                    <a:p>
                      <a:pPr algn="ctr" fontAlgn="b">
                        <a:buNone/>
                      </a:pPr>
                      <a:r>
                        <a:rPr lang="en-US" sz="1400" b="0" i="0" u="none" strike="noStrike" noProof="0" dirty="0">
                          <a:solidFill>
                            <a:srgbClr val="0D0D0D"/>
                          </a:solidFill>
                          <a:effectLst/>
                          <a:latin typeface="Noto Sans" panose="020B0502040504020204" pitchFamily="34" charset="0"/>
                          <a:ea typeface="Noto Sans" panose="020B0502040504020204" pitchFamily="34" charset="0"/>
                          <a:cs typeface="Noto Sans" panose="020B0502040504020204" pitchFamily="34" charset="0"/>
                        </a:rPr>
                        <a:t>17.7</a:t>
                      </a:r>
                    </a:p>
                  </a:txBody>
                  <a:tcPr marL="9525" marR="9525" marT="9525" marB="0" anchor="b"/>
                </a:tc>
                <a:extLst>
                  <a:ext uri="{0D108BD9-81ED-4DB2-BD59-A6C34878D82A}">
                    <a16:rowId xmlns:a16="http://schemas.microsoft.com/office/drawing/2014/main" val="10005"/>
                  </a:ext>
                </a:extLst>
              </a:tr>
              <a:tr h="330824">
                <a:tc>
                  <a:txBody>
                    <a:bodyPr/>
                    <a:lstStyle/>
                    <a:p>
                      <a:pPr marL="0" marR="0" lvl="0" indent="0" algn="ctr" rtl="0">
                        <a:lnSpc>
                          <a:spcPct val="100000"/>
                        </a:lnSpc>
                        <a:spcBef>
                          <a:spcPts val="0"/>
                        </a:spcBef>
                        <a:spcAft>
                          <a:spcPts val="0"/>
                        </a:spcAft>
                        <a:buNone/>
                      </a:pPr>
                      <a:r>
                        <a:rPr lang="en-US" sz="1400" b="1" u="none" strike="noStrike" cap="none" noProof="0" dirty="0">
                          <a:solidFill>
                            <a:schemeClr val="dk1"/>
                          </a:solidFill>
                          <a:latin typeface="Noto Sans"/>
                          <a:ea typeface="Noto Sans"/>
                          <a:cs typeface="Noto Sans"/>
                          <a:sym typeface="Noto Sans"/>
                        </a:rPr>
                        <a:t>Total</a:t>
                      </a:r>
                      <a:endParaRPr lang="en-US" sz="1400" b="1" i="0" u="none" strike="noStrike" cap="none" noProof="0" dirty="0">
                        <a:solidFill>
                          <a:schemeClr val="dk1"/>
                        </a:solidFill>
                        <a:latin typeface="Noto Sans"/>
                        <a:ea typeface="Noto Sans"/>
                        <a:cs typeface="Noto Sans"/>
                        <a:sym typeface="Noto Sans"/>
                      </a:endParaRPr>
                    </a:p>
                  </a:txBody>
                  <a:tcPr marL="9525" marR="9525" marT="9525" marB="0" anchor="b"/>
                </a:tc>
                <a:tc>
                  <a:txBody>
                    <a:bodyPr/>
                    <a:lstStyle/>
                    <a:p>
                      <a:pPr marL="0" marR="0" lvl="0" indent="0" algn="ctr" rtl="0">
                        <a:lnSpc>
                          <a:spcPct val="100000"/>
                        </a:lnSpc>
                        <a:spcBef>
                          <a:spcPts val="0"/>
                        </a:spcBef>
                        <a:spcAft>
                          <a:spcPts val="0"/>
                        </a:spcAft>
                        <a:buNone/>
                      </a:pPr>
                      <a:r>
                        <a:rPr lang="en-US" sz="1400" b="1" u="none" strike="noStrike" cap="none" noProof="0" dirty="0">
                          <a:solidFill>
                            <a:schemeClr val="dk1"/>
                          </a:solidFill>
                          <a:latin typeface="Noto Sans"/>
                          <a:ea typeface="Noto Sans"/>
                          <a:cs typeface="Noto Sans"/>
                          <a:sym typeface="Noto Sans"/>
                        </a:rPr>
                        <a:t>$773,168 </a:t>
                      </a:r>
                      <a:endParaRPr lang="en-US" sz="1400" b="1" i="0" u="none" strike="noStrike" cap="none" noProof="0" dirty="0">
                        <a:solidFill>
                          <a:schemeClr val="dk1"/>
                        </a:solidFill>
                        <a:latin typeface="Noto Sans"/>
                        <a:ea typeface="Noto Sans"/>
                        <a:cs typeface="Noto Sans"/>
                        <a:sym typeface="Noto Sans"/>
                      </a:endParaRPr>
                    </a:p>
                  </a:txBody>
                  <a:tcPr marL="9525" marR="9525" marT="9525" marB="0" anchor="b"/>
                </a:tc>
                <a:tc>
                  <a:txBody>
                    <a:bodyPr/>
                    <a:lstStyle/>
                    <a:p>
                      <a:pPr marL="0" marR="0" lvl="0" indent="0" algn="ctr" rtl="0">
                        <a:lnSpc>
                          <a:spcPct val="100000"/>
                        </a:lnSpc>
                        <a:spcBef>
                          <a:spcPts val="0"/>
                        </a:spcBef>
                        <a:spcAft>
                          <a:spcPts val="0"/>
                        </a:spcAft>
                        <a:buNone/>
                      </a:pPr>
                      <a:r>
                        <a:rPr lang="en-US" sz="1400" b="1" i="0" u="none" strike="noStrike" cap="none" noProof="0" dirty="0">
                          <a:solidFill>
                            <a:schemeClr val="dk1"/>
                          </a:solidFill>
                          <a:latin typeface="Noto Sans"/>
                          <a:ea typeface="Noto Sans"/>
                          <a:cs typeface="Noto Sans"/>
                          <a:sym typeface="Noto Sans"/>
                        </a:rPr>
                        <a:t>100</a:t>
                      </a:r>
                    </a:p>
                  </a:txBody>
                  <a:tcPr marL="9525" marR="9525" marT="9525" marB="0" anchor="b"/>
                </a:tc>
                <a:extLst>
                  <a:ext uri="{0D108BD9-81ED-4DB2-BD59-A6C34878D82A}">
                    <a16:rowId xmlns:a16="http://schemas.microsoft.com/office/drawing/2014/main" val="10006"/>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9">
          <a:extLst>
            <a:ext uri="{FF2B5EF4-FFF2-40B4-BE49-F238E27FC236}">
              <a16:creationId xmlns:a16="http://schemas.microsoft.com/office/drawing/2014/main" id="{16691990-92BA-CBAE-2B3A-569F3257EE8F}"/>
            </a:ext>
          </a:extLst>
        </p:cNvPr>
        <p:cNvGrpSpPr/>
        <p:nvPr/>
      </p:nvGrpSpPr>
      <p:grpSpPr>
        <a:xfrm>
          <a:off x="0" y="0"/>
          <a:ext cx="0" cy="0"/>
          <a:chOff x="0" y="0"/>
          <a:chExt cx="0" cy="0"/>
        </a:xfrm>
      </p:grpSpPr>
      <p:sp>
        <p:nvSpPr>
          <p:cNvPr id="701" name="Google Shape;701;p34">
            <a:extLst>
              <a:ext uri="{FF2B5EF4-FFF2-40B4-BE49-F238E27FC236}">
                <a16:creationId xmlns:a16="http://schemas.microsoft.com/office/drawing/2014/main" id="{8940C3DC-E409-07FC-599C-8CD8C41515BA}"/>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50</a:t>
            </a:fld>
            <a:endParaRPr lang="en-US" noProof="0" dirty="0"/>
          </a:p>
        </p:txBody>
      </p:sp>
      <p:pic>
        <p:nvPicPr>
          <p:cNvPr id="707" name="Google Shape;707;p34">
            <a:extLst>
              <a:ext uri="{FF2B5EF4-FFF2-40B4-BE49-F238E27FC236}">
                <a16:creationId xmlns:a16="http://schemas.microsoft.com/office/drawing/2014/main" id="{2C7D648B-7794-21EE-0392-3D64AA41400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07A27493-A4C2-3DD5-4820-D22E744A2216}"/>
              </a:ext>
            </a:extLst>
          </p:cNvPr>
          <p:cNvSpPr txBox="1"/>
          <p:nvPr/>
        </p:nvSpPr>
        <p:spPr>
          <a:xfrm>
            <a:off x="508590" y="307879"/>
            <a:ext cx="8093923" cy="609357"/>
          </a:xfrm>
          <a:prstGeom prst="rect">
            <a:avLst/>
          </a:prstGeom>
          <a:noFill/>
          <a:ln>
            <a:noFill/>
          </a:ln>
        </p:spPr>
        <p:txBody>
          <a:bodyPr spcFirstLastPara="1" wrap="square" lIns="91425" tIns="45700" rIns="91425" bIns="45700" anchor="t" anchorCtr="0">
            <a:spAutoFit/>
          </a:bodyPr>
          <a:lstStyle/>
          <a:p>
            <a:pPr>
              <a:lnSpc>
                <a:spcPct val="120000"/>
              </a:lnSpc>
              <a:buClr>
                <a:srgbClr val="114929"/>
              </a:buClr>
              <a:buSzPts val="1100"/>
            </a:pPr>
            <a:r>
              <a:rPr lang="en-US" sz="2800" b="1" noProof="0" dirty="0">
                <a:solidFill>
                  <a:srgbClr val="621333"/>
                </a:solidFill>
                <a:latin typeface="Patria Light"/>
                <a:ea typeface="Noto Sans"/>
              </a:rPr>
              <a:t>What’s next?</a:t>
            </a:r>
          </a:p>
        </p:txBody>
      </p:sp>
      <p:grpSp>
        <p:nvGrpSpPr>
          <p:cNvPr id="5" name="Grupo 4">
            <a:extLst>
              <a:ext uri="{FF2B5EF4-FFF2-40B4-BE49-F238E27FC236}">
                <a16:creationId xmlns:a16="http://schemas.microsoft.com/office/drawing/2014/main" id="{6EE4F519-8C92-81C0-450D-2AF5B9BF46F0}"/>
              </a:ext>
            </a:extLst>
          </p:cNvPr>
          <p:cNvGrpSpPr/>
          <p:nvPr/>
        </p:nvGrpSpPr>
        <p:grpSpPr>
          <a:xfrm>
            <a:off x="418051" y="1463944"/>
            <a:ext cx="11515872" cy="4756999"/>
            <a:chOff x="862389" y="1389473"/>
            <a:chExt cx="11515872" cy="4756999"/>
          </a:xfrm>
        </p:grpSpPr>
        <p:sp>
          <p:nvSpPr>
            <p:cNvPr id="6" name="Forma libre 5">
              <a:extLst>
                <a:ext uri="{FF2B5EF4-FFF2-40B4-BE49-F238E27FC236}">
                  <a16:creationId xmlns:a16="http://schemas.microsoft.com/office/drawing/2014/main" id="{83BFD17B-B7AB-8717-1B69-B6DE61907FDA}"/>
                </a:ext>
              </a:extLst>
            </p:cNvPr>
            <p:cNvSpPr/>
            <p:nvPr/>
          </p:nvSpPr>
          <p:spPr>
            <a:xfrm>
              <a:off x="862389" y="1389473"/>
              <a:ext cx="2404474" cy="2225404"/>
            </a:xfrm>
            <a:custGeom>
              <a:avLst/>
              <a:gdLst>
                <a:gd name="connsiteX0" fmla="*/ 0 w 2404474"/>
                <a:gd name="connsiteY0" fmla="*/ 222540 h 2225404"/>
                <a:gd name="connsiteX1" fmla="*/ 222540 w 2404474"/>
                <a:gd name="connsiteY1" fmla="*/ 0 h 2225404"/>
                <a:gd name="connsiteX2" fmla="*/ 2181934 w 2404474"/>
                <a:gd name="connsiteY2" fmla="*/ 0 h 2225404"/>
                <a:gd name="connsiteX3" fmla="*/ 2404474 w 2404474"/>
                <a:gd name="connsiteY3" fmla="*/ 222540 h 2225404"/>
                <a:gd name="connsiteX4" fmla="*/ 2404474 w 2404474"/>
                <a:gd name="connsiteY4" fmla="*/ 2002864 h 2225404"/>
                <a:gd name="connsiteX5" fmla="*/ 2181934 w 2404474"/>
                <a:gd name="connsiteY5" fmla="*/ 2225404 h 2225404"/>
                <a:gd name="connsiteX6" fmla="*/ 222540 w 2404474"/>
                <a:gd name="connsiteY6" fmla="*/ 2225404 h 2225404"/>
                <a:gd name="connsiteX7" fmla="*/ 0 w 2404474"/>
                <a:gd name="connsiteY7" fmla="*/ 2002864 h 2225404"/>
                <a:gd name="connsiteX8" fmla="*/ 0 w 2404474"/>
                <a:gd name="connsiteY8" fmla="*/ 222540 h 222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4474" h="2225404">
                  <a:moveTo>
                    <a:pt x="0" y="222540"/>
                  </a:moveTo>
                  <a:cubicBezTo>
                    <a:pt x="0" y="99635"/>
                    <a:pt x="99635" y="0"/>
                    <a:pt x="222540" y="0"/>
                  </a:cubicBezTo>
                  <a:lnTo>
                    <a:pt x="2181934" y="0"/>
                  </a:lnTo>
                  <a:cubicBezTo>
                    <a:pt x="2304839" y="0"/>
                    <a:pt x="2404474" y="99635"/>
                    <a:pt x="2404474" y="222540"/>
                  </a:cubicBezTo>
                  <a:lnTo>
                    <a:pt x="2404474" y="2002864"/>
                  </a:lnTo>
                  <a:cubicBezTo>
                    <a:pt x="2404474" y="2125769"/>
                    <a:pt x="2304839" y="2225404"/>
                    <a:pt x="2181934" y="2225404"/>
                  </a:cubicBezTo>
                  <a:lnTo>
                    <a:pt x="222540" y="2225404"/>
                  </a:lnTo>
                  <a:cubicBezTo>
                    <a:pt x="99635" y="2225404"/>
                    <a:pt x="0" y="2125769"/>
                    <a:pt x="0" y="2002864"/>
                  </a:cubicBezTo>
                  <a:lnTo>
                    <a:pt x="0" y="2225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1280212" numCol="1" spcCol="1270" anchor="ctr" anchorCtr="0">
              <a:noAutofit/>
            </a:bodyPr>
            <a:lstStyle/>
            <a:p>
              <a:pPr marL="0" lvl="0" indent="0" algn="ctr" defTabSz="533400">
                <a:lnSpc>
                  <a:spcPct val="90000"/>
                </a:lnSpc>
                <a:spcBef>
                  <a:spcPct val="0"/>
                </a:spcBef>
                <a:spcAft>
                  <a:spcPct val="35000"/>
                </a:spcAft>
                <a:buClr>
                  <a:schemeClr val="dk1"/>
                </a:buClr>
                <a:buSzPts val="1600"/>
                <a:buNone/>
              </a:pPr>
              <a:r>
                <a:rPr lang="en-US" b="1" kern="1200" noProof="0" dirty="0">
                  <a:solidFill>
                    <a:srgbClr val="FEFFFF"/>
                  </a:solidFill>
                  <a:latin typeface="Noto Sans"/>
                  <a:ea typeface="Noto Sans"/>
                  <a:cs typeface="Noto Sans"/>
                </a:rPr>
                <a:t>Introductory meeting</a:t>
              </a:r>
              <a:endParaRPr lang="en-US" kern="1200" noProof="0" dirty="0">
                <a:solidFill>
                  <a:srgbClr val="FEFFFF"/>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Forma libre 6">
              <a:extLst>
                <a:ext uri="{FF2B5EF4-FFF2-40B4-BE49-F238E27FC236}">
                  <a16:creationId xmlns:a16="http://schemas.microsoft.com/office/drawing/2014/main" id="{3D40332F-3801-9398-F61C-E05C6F24A623}"/>
                </a:ext>
              </a:extLst>
            </p:cNvPr>
            <p:cNvSpPr/>
            <p:nvPr/>
          </p:nvSpPr>
          <p:spPr>
            <a:xfrm>
              <a:off x="1365499" y="2423215"/>
              <a:ext cx="2404474" cy="1688227"/>
            </a:xfrm>
            <a:custGeom>
              <a:avLst/>
              <a:gdLst>
                <a:gd name="connsiteX0" fmla="*/ 0 w 2404474"/>
                <a:gd name="connsiteY0" fmla="*/ 168823 h 1688227"/>
                <a:gd name="connsiteX1" fmla="*/ 168823 w 2404474"/>
                <a:gd name="connsiteY1" fmla="*/ 0 h 1688227"/>
                <a:gd name="connsiteX2" fmla="*/ 2235651 w 2404474"/>
                <a:gd name="connsiteY2" fmla="*/ 0 h 1688227"/>
                <a:gd name="connsiteX3" fmla="*/ 2404474 w 2404474"/>
                <a:gd name="connsiteY3" fmla="*/ 168823 h 1688227"/>
                <a:gd name="connsiteX4" fmla="*/ 2404474 w 2404474"/>
                <a:gd name="connsiteY4" fmla="*/ 1519404 h 1688227"/>
                <a:gd name="connsiteX5" fmla="*/ 2235651 w 2404474"/>
                <a:gd name="connsiteY5" fmla="*/ 1688227 h 1688227"/>
                <a:gd name="connsiteX6" fmla="*/ 168823 w 2404474"/>
                <a:gd name="connsiteY6" fmla="*/ 1688227 h 1688227"/>
                <a:gd name="connsiteX7" fmla="*/ 0 w 2404474"/>
                <a:gd name="connsiteY7" fmla="*/ 1519404 h 1688227"/>
                <a:gd name="connsiteX8" fmla="*/ 0 w 2404474"/>
                <a:gd name="connsiteY8" fmla="*/ 168823 h 168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4474" h="1688227">
                  <a:moveTo>
                    <a:pt x="0" y="168823"/>
                  </a:moveTo>
                  <a:cubicBezTo>
                    <a:pt x="0" y="75585"/>
                    <a:pt x="75585" y="0"/>
                    <a:pt x="168823" y="0"/>
                  </a:cubicBezTo>
                  <a:lnTo>
                    <a:pt x="2235651" y="0"/>
                  </a:lnTo>
                  <a:cubicBezTo>
                    <a:pt x="2328889" y="0"/>
                    <a:pt x="2404474" y="75585"/>
                    <a:pt x="2404474" y="168823"/>
                  </a:cubicBezTo>
                  <a:lnTo>
                    <a:pt x="2404474" y="1519404"/>
                  </a:lnTo>
                  <a:cubicBezTo>
                    <a:pt x="2404474" y="1612642"/>
                    <a:pt x="2328889" y="1688227"/>
                    <a:pt x="2235651" y="1688227"/>
                  </a:cubicBezTo>
                  <a:lnTo>
                    <a:pt x="168823" y="1688227"/>
                  </a:lnTo>
                  <a:cubicBezTo>
                    <a:pt x="75585" y="1688227"/>
                    <a:pt x="0" y="1612642"/>
                    <a:pt x="0" y="1519404"/>
                  </a:cubicBezTo>
                  <a:lnTo>
                    <a:pt x="0" y="16882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4790" tIns="134790" rIns="134790" bIns="134790" numCol="1" spcCol="1270" anchor="t" anchorCtr="0">
              <a:noAutofit/>
            </a:bodyPr>
            <a:lstStyle/>
            <a:p>
              <a:pPr lvl="1" algn="just" defTabSz="533400">
                <a:lnSpc>
                  <a:spcPct val="90000"/>
                </a:lnSpc>
                <a:spcBef>
                  <a:spcPct val="0"/>
                </a:spcBef>
                <a:spcAft>
                  <a:spcPct val="15000"/>
                </a:spcAft>
                <a:buSzPts val="1600"/>
              </a:pPr>
              <a:r>
                <a:rPr lang="en-US" sz="1200" kern="1200" noProof="0" dirty="0">
                  <a:solidFill>
                    <a:schemeClr val="dk1"/>
                  </a:solidFill>
                  <a:latin typeface="Noto Sans"/>
                  <a:ea typeface="Noto Sans"/>
                  <a:cs typeface="Noto Sans"/>
                </a:rPr>
                <a:t>Schedule an initial meeting with a Mexican embassy or consulate to present your investment project or to receive information on Mexico's competitive advantages and available tools for foreign investors.</a:t>
              </a:r>
              <a:endParaRPr lang="en-US" sz="1200" kern="1200" noProof="0" dirty="0">
                <a:solidFill>
                  <a:schemeClr val="dk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8" name="Forma libre 7">
              <a:extLst>
                <a:ext uri="{FF2B5EF4-FFF2-40B4-BE49-F238E27FC236}">
                  <a16:creationId xmlns:a16="http://schemas.microsoft.com/office/drawing/2014/main" id="{C8C57559-5F02-5FCB-7165-3EF127564593}"/>
                </a:ext>
              </a:extLst>
            </p:cNvPr>
            <p:cNvSpPr/>
            <p:nvPr/>
          </p:nvSpPr>
          <p:spPr>
            <a:xfrm rot="5927">
              <a:off x="3545514" y="1571712"/>
              <a:ext cx="772761" cy="598644"/>
            </a:xfrm>
            <a:custGeom>
              <a:avLst/>
              <a:gdLst>
                <a:gd name="connsiteX0" fmla="*/ 0 w 772761"/>
                <a:gd name="connsiteY0" fmla="*/ 119729 h 598644"/>
                <a:gd name="connsiteX1" fmla="*/ 473439 w 772761"/>
                <a:gd name="connsiteY1" fmla="*/ 119729 h 598644"/>
                <a:gd name="connsiteX2" fmla="*/ 473439 w 772761"/>
                <a:gd name="connsiteY2" fmla="*/ 0 h 598644"/>
                <a:gd name="connsiteX3" fmla="*/ 772761 w 772761"/>
                <a:gd name="connsiteY3" fmla="*/ 299322 h 598644"/>
                <a:gd name="connsiteX4" fmla="*/ 473439 w 772761"/>
                <a:gd name="connsiteY4" fmla="*/ 598644 h 598644"/>
                <a:gd name="connsiteX5" fmla="*/ 473439 w 772761"/>
                <a:gd name="connsiteY5" fmla="*/ 478915 h 598644"/>
                <a:gd name="connsiteX6" fmla="*/ 0 w 772761"/>
                <a:gd name="connsiteY6" fmla="*/ 478915 h 598644"/>
                <a:gd name="connsiteX7" fmla="*/ 0 w 772761"/>
                <a:gd name="connsiteY7" fmla="*/ 119729 h 59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761" h="598644">
                  <a:moveTo>
                    <a:pt x="0" y="119729"/>
                  </a:moveTo>
                  <a:lnTo>
                    <a:pt x="473439" y="119729"/>
                  </a:lnTo>
                  <a:lnTo>
                    <a:pt x="473439" y="0"/>
                  </a:lnTo>
                  <a:lnTo>
                    <a:pt x="772761" y="299322"/>
                  </a:lnTo>
                  <a:lnTo>
                    <a:pt x="473439" y="598644"/>
                  </a:lnTo>
                  <a:lnTo>
                    <a:pt x="473439" y="478915"/>
                  </a:lnTo>
                  <a:lnTo>
                    <a:pt x="0" y="478915"/>
                  </a:lnTo>
                  <a:lnTo>
                    <a:pt x="0" y="11972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19728" rIns="179593" bIns="119729" numCol="1" spcCol="1270" anchor="ctr" anchorCtr="0">
              <a:noAutofit/>
            </a:bodyPr>
            <a:lstStyle/>
            <a:p>
              <a:pPr marL="0" lvl="0" indent="0" algn="ctr" defTabSz="533400">
                <a:lnSpc>
                  <a:spcPct val="90000"/>
                </a:lnSpc>
                <a:spcBef>
                  <a:spcPct val="0"/>
                </a:spcBef>
                <a:spcAft>
                  <a:spcPct val="35000"/>
                </a:spcAft>
                <a:buNone/>
              </a:pPr>
              <a:endParaRPr lang="en-US" sz="1200" kern="1200" noProof="0" dirty="0">
                <a:latin typeface="Noto Sans" panose="020B0502040504020204" pitchFamily="34" charset="0"/>
                <a:ea typeface="Noto Sans" panose="020B0502040504020204" pitchFamily="34" charset="0"/>
                <a:cs typeface="Noto Sans" panose="020B0502040504020204" pitchFamily="34" charset="0"/>
              </a:endParaRPr>
            </a:p>
          </p:txBody>
        </p:sp>
        <p:sp>
          <p:nvSpPr>
            <p:cNvPr id="9" name="Forma libre 8">
              <a:extLst>
                <a:ext uri="{FF2B5EF4-FFF2-40B4-BE49-F238E27FC236}">
                  <a16:creationId xmlns:a16="http://schemas.microsoft.com/office/drawing/2014/main" id="{65A01768-487B-2569-BE48-2F8AFE917530}"/>
                </a:ext>
              </a:extLst>
            </p:cNvPr>
            <p:cNvSpPr/>
            <p:nvPr/>
          </p:nvSpPr>
          <p:spPr>
            <a:xfrm>
              <a:off x="4596926" y="1389474"/>
              <a:ext cx="2404474" cy="2160000"/>
            </a:xfrm>
            <a:custGeom>
              <a:avLst/>
              <a:gdLst>
                <a:gd name="connsiteX0" fmla="*/ 0 w 2404474"/>
                <a:gd name="connsiteY0" fmla="*/ 216000 h 2160000"/>
                <a:gd name="connsiteX1" fmla="*/ 216000 w 2404474"/>
                <a:gd name="connsiteY1" fmla="*/ 0 h 2160000"/>
                <a:gd name="connsiteX2" fmla="*/ 2188474 w 2404474"/>
                <a:gd name="connsiteY2" fmla="*/ 0 h 2160000"/>
                <a:gd name="connsiteX3" fmla="*/ 2404474 w 2404474"/>
                <a:gd name="connsiteY3" fmla="*/ 216000 h 2160000"/>
                <a:gd name="connsiteX4" fmla="*/ 2404474 w 2404474"/>
                <a:gd name="connsiteY4" fmla="*/ 1944000 h 2160000"/>
                <a:gd name="connsiteX5" fmla="*/ 2188474 w 2404474"/>
                <a:gd name="connsiteY5" fmla="*/ 2160000 h 2160000"/>
                <a:gd name="connsiteX6" fmla="*/ 216000 w 2404474"/>
                <a:gd name="connsiteY6" fmla="*/ 2160000 h 2160000"/>
                <a:gd name="connsiteX7" fmla="*/ 0 w 2404474"/>
                <a:gd name="connsiteY7" fmla="*/ 1944000 h 2160000"/>
                <a:gd name="connsiteX8" fmla="*/ 0 w 2404474"/>
                <a:gd name="connsiteY8" fmla="*/ 216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4474" h="2160000">
                  <a:moveTo>
                    <a:pt x="0" y="216000"/>
                  </a:moveTo>
                  <a:cubicBezTo>
                    <a:pt x="0" y="96706"/>
                    <a:pt x="96706" y="0"/>
                    <a:pt x="216000" y="0"/>
                  </a:cubicBezTo>
                  <a:lnTo>
                    <a:pt x="2188474" y="0"/>
                  </a:lnTo>
                  <a:cubicBezTo>
                    <a:pt x="2307768" y="0"/>
                    <a:pt x="2404474" y="96706"/>
                    <a:pt x="2404474" y="216000"/>
                  </a:cubicBezTo>
                  <a:lnTo>
                    <a:pt x="2404474" y="1944000"/>
                  </a:lnTo>
                  <a:cubicBezTo>
                    <a:pt x="2404474" y="2063294"/>
                    <a:pt x="2307768" y="2160000"/>
                    <a:pt x="2188474" y="2160000"/>
                  </a:cubicBezTo>
                  <a:lnTo>
                    <a:pt x="216000" y="2160000"/>
                  </a:lnTo>
                  <a:cubicBezTo>
                    <a:pt x="96706" y="2160000"/>
                    <a:pt x="0" y="2063294"/>
                    <a:pt x="0" y="1944000"/>
                  </a:cubicBezTo>
                  <a:lnTo>
                    <a:pt x="0" y="216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1243931" numCol="1" spcCol="1270" anchor="ctr" anchorCtr="0">
              <a:noAutofit/>
            </a:bodyPr>
            <a:lstStyle/>
            <a:p>
              <a:pPr marL="0" lvl="0" indent="0" algn="ctr" defTabSz="533400">
                <a:lnSpc>
                  <a:spcPct val="90000"/>
                </a:lnSpc>
                <a:spcBef>
                  <a:spcPct val="0"/>
                </a:spcBef>
                <a:spcAft>
                  <a:spcPct val="35000"/>
                </a:spcAft>
                <a:buNone/>
              </a:pPr>
              <a:r>
                <a:rPr lang="en-US" b="1" kern="1200" noProof="0" dirty="0">
                  <a:solidFill>
                    <a:schemeClr val="bg1"/>
                  </a:solidFill>
                  <a:latin typeface="Noto Sans"/>
                  <a:ea typeface="Noto Sans"/>
                  <a:cs typeface="Noto Sans"/>
                </a:rPr>
                <a:t>Investment project form</a:t>
              </a:r>
              <a:endParaRPr lang="en-US"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0" name="Forma libre 9">
              <a:extLst>
                <a:ext uri="{FF2B5EF4-FFF2-40B4-BE49-F238E27FC236}">
                  <a16:creationId xmlns:a16="http://schemas.microsoft.com/office/drawing/2014/main" id="{D448AD90-5346-7A8C-004F-40E9F01B9624}"/>
                </a:ext>
              </a:extLst>
            </p:cNvPr>
            <p:cNvSpPr/>
            <p:nvPr/>
          </p:nvSpPr>
          <p:spPr>
            <a:xfrm>
              <a:off x="5089409" y="2351263"/>
              <a:ext cx="2404474" cy="1833149"/>
            </a:xfrm>
            <a:custGeom>
              <a:avLst/>
              <a:gdLst>
                <a:gd name="connsiteX0" fmla="*/ 0 w 2404474"/>
                <a:gd name="connsiteY0" fmla="*/ 240447 h 2880000"/>
                <a:gd name="connsiteX1" fmla="*/ 240447 w 2404474"/>
                <a:gd name="connsiteY1" fmla="*/ 0 h 2880000"/>
                <a:gd name="connsiteX2" fmla="*/ 2164027 w 2404474"/>
                <a:gd name="connsiteY2" fmla="*/ 0 h 2880000"/>
                <a:gd name="connsiteX3" fmla="*/ 2404474 w 2404474"/>
                <a:gd name="connsiteY3" fmla="*/ 240447 h 2880000"/>
                <a:gd name="connsiteX4" fmla="*/ 2404474 w 2404474"/>
                <a:gd name="connsiteY4" fmla="*/ 2639553 h 2880000"/>
                <a:gd name="connsiteX5" fmla="*/ 2164027 w 2404474"/>
                <a:gd name="connsiteY5" fmla="*/ 2880000 h 2880000"/>
                <a:gd name="connsiteX6" fmla="*/ 240447 w 2404474"/>
                <a:gd name="connsiteY6" fmla="*/ 2880000 h 2880000"/>
                <a:gd name="connsiteX7" fmla="*/ 0 w 2404474"/>
                <a:gd name="connsiteY7" fmla="*/ 2639553 h 2880000"/>
                <a:gd name="connsiteX8" fmla="*/ 0 w 2404474"/>
                <a:gd name="connsiteY8" fmla="*/ 240447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4474" h="2880000">
                  <a:moveTo>
                    <a:pt x="0" y="240447"/>
                  </a:moveTo>
                  <a:cubicBezTo>
                    <a:pt x="0" y="107652"/>
                    <a:pt x="107652" y="0"/>
                    <a:pt x="240447" y="0"/>
                  </a:cubicBezTo>
                  <a:lnTo>
                    <a:pt x="2164027" y="0"/>
                  </a:lnTo>
                  <a:cubicBezTo>
                    <a:pt x="2296822" y="0"/>
                    <a:pt x="2404474" y="107652"/>
                    <a:pt x="2404474" y="240447"/>
                  </a:cubicBezTo>
                  <a:lnTo>
                    <a:pt x="2404474" y="2639553"/>
                  </a:lnTo>
                  <a:cubicBezTo>
                    <a:pt x="2404474" y="2772348"/>
                    <a:pt x="2296822" y="2880000"/>
                    <a:pt x="2164027" y="2880000"/>
                  </a:cubicBezTo>
                  <a:lnTo>
                    <a:pt x="240447" y="2880000"/>
                  </a:lnTo>
                  <a:cubicBezTo>
                    <a:pt x="107652" y="2880000"/>
                    <a:pt x="0" y="2772348"/>
                    <a:pt x="0" y="2639553"/>
                  </a:cubicBezTo>
                  <a:lnTo>
                    <a:pt x="0" y="240447"/>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55769" tIns="155769" rIns="155769" bIns="155769" numCol="1" spcCol="1270" anchor="t" anchorCtr="0">
              <a:noAutofit/>
            </a:bodyPr>
            <a:lstStyle/>
            <a:p>
              <a:pPr lvl="1" algn="just" defTabSz="533400">
                <a:lnSpc>
                  <a:spcPct val="90000"/>
                </a:lnSpc>
                <a:spcBef>
                  <a:spcPct val="0"/>
                </a:spcBef>
                <a:spcAft>
                  <a:spcPct val="15000"/>
                </a:spcAft>
                <a:buSzPts val="1600"/>
              </a:pPr>
              <a:r>
                <a:rPr lang="en-US" sz="1200" kern="1200" noProof="0" dirty="0">
                  <a:solidFill>
                    <a:schemeClr val="dk1"/>
                  </a:solidFill>
                  <a:latin typeface="Noto Sans"/>
                  <a:ea typeface="Noto Sans"/>
                  <a:cs typeface="Noto Sans"/>
                </a:rPr>
                <a:t>Based on the information you provide, the embassy or consulate will fill out the </a:t>
              </a:r>
              <a:r>
                <a:rPr lang="en-US" sz="1200" i="1" kern="1200" noProof="0" dirty="0">
                  <a:solidFill>
                    <a:schemeClr val="dk1"/>
                  </a:solidFill>
                  <a:latin typeface="Noto Sans"/>
                  <a:ea typeface="Noto Sans"/>
                  <a:cs typeface="Noto Sans"/>
                </a:rPr>
                <a:t>Investment attraction technical form</a:t>
              </a:r>
              <a:r>
                <a:rPr lang="en-US" sz="1200" kern="1200" noProof="0" dirty="0">
                  <a:solidFill>
                    <a:schemeClr val="dk1"/>
                  </a:solidFill>
                  <a:latin typeface="Noto Sans"/>
                  <a:ea typeface="Noto Sans"/>
                  <a:cs typeface="Noto Sans"/>
                </a:rPr>
                <a:t>, which will allow your project to be  channeled to the appropriate authorities.</a:t>
              </a:r>
              <a:endParaRPr lang="en-US" sz="1200" kern="1200" noProof="0" dirty="0">
                <a:solidFill>
                  <a:schemeClr val="dk1"/>
                </a:solidFill>
                <a:latin typeface="Noto Sans" panose="020B0502040504020204" pitchFamily="34" charset="0"/>
                <a:ea typeface="Noto Sans" panose="020B0502040504020204" pitchFamily="34" charset="0"/>
                <a:cs typeface="Noto Sans" panose="020B0502040504020204" pitchFamily="34" charset="0"/>
              </a:endParaRPr>
            </a:p>
            <a:p>
              <a:pPr marL="571500" lvl="2" indent="-285750" algn="just" defTabSz="1600200">
                <a:lnSpc>
                  <a:spcPct val="90000"/>
                </a:lnSpc>
                <a:spcBef>
                  <a:spcPct val="0"/>
                </a:spcBef>
                <a:spcAft>
                  <a:spcPct val="15000"/>
                </a:spcAft>
                <a:buFont typeface="Arial" panose="020B0604020202020204" pitchFamily="34" charset="0"/>
                <a:buNone/>
              </a:pPr>
              <a:endParaRPr lang="en-US" sz="3600" b="1" kern="1200" noProof="0" dirty="0">
                <a:solidFill>
                  <a:schemeClr val="dk1"/>
                </a:solidFill>
                <a:latin typeface="Noto Sans"/>
                <a:ea typeface="Noto Sans"/>
                <a:cs typeface="Noto Sans"/>
              </a:endParaRPr>
            </a:p>
          </p:txBody>
        </p:sp>
        <p:sp>
          <p:nvSpPr>
            <p:cNvPr id="11" name="Forma libre 10">
              <a:extLst>
                <a:ext uri="{FF2B5EF4-FFF2-40B4-BE49-F238E27FC236}">
                  <a16:creationId xmlns:a16="http://schemas.microsoft.com/office/drawing/2014/main" id="{CB495F5D-171A-B5E8-356B-A7EE31A13E0B}"/>
                </a:ext>
              </a:extLst>
            </p:cNvPr>
            <p:cNvSpPr/>
            <p:nvPr/>
          </p:nvSpPr>
          <p:spPr>
            <a:xfrm>
              <a:off x="7279535" y="1571046"/>
              <a:ext cx="772760" cy="598644"/>
            </a:xfrm>
            <a:custGeom>
              <a:avLst/>
              <a:gdLst>
                <a:gd name="connsiteX0" fmla="*/ 0 w 772760"/>
                <a:gd name="connsiteY0" fmla="*/ 119729 h 598644"/>
                <a:gd name="connsiteX1" fmla="*/ 473438 w 772760"/>
                <a:gd name="connsiteY1" fmla="*/ 119729 h 598644"/>
                <a:gd name="connsiteX2" fmla="*/ 473438 w 772760"/>
                <a:gd name="connsiteY2" fmla="*/ 0 h 598644"/>
                <a:gd name="connsiteX3" fmla="*/ 772760 w 772760"/>
                <a:gd name="connsiteY3" fmla="*/ 299322 h 598644"/>
                <a:gd name="connsiteX4" fmla="*/ 473438 w 772760"/>
                <a:gd name="connsiteY4" fmla="*/ 598644 h 598644"/>
                <a:gd name="connsiteX5" fmla="*/ 473438 w 772760"/>
                <a:gd name="connsiteY5" fmla="*/ 478915 h 598644"/>
                <a:gd name="connsiteX6" fmla="*/ 0 w 772760"/>
                <a:gd name="connsiteY6" fmla="*/ 478915 h 598644"/>
                <a:gd name="connsiteX7" fmla="*/ 0 w 772760"/>
                <a:gd name="connsiteY7" fmla="*/ 119729 h 59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760" h="598644">
                  <a:moveTo>
                    <a:pt x="0" y="119729"/>
                  </a:moveTo>
                  <a:lnTo>
                    <a:pt x="473438" y="119729"/>
                  </a:lnTo>
                  <a:lnTo>
                    <a:pt x="473438" y="0"/>
                  </a:lnTo>
                  <a:lnTo>
                    <a:pt x="772760" y="299322"/>
                  </a:lnTo>
                  <a:lnTo>
                    <a:pt x="473438" y="598644"/>
                  </a:lnTo>
                  <a:lnTo>
                    <a:pt x="473438" y="478915"/>
                  </a:lnTo>
                  <a:lnTo>
                    <a:pt x="0" y="478915"/>
                  </a:lnTo>
                  <a:lnTo>
                    <a:pt x="0" y="11972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9729" rIns="179593" bIns="119729" numCol="1" spcCol="1270" anchor="ctr" anchorCtr="0">
              <a:noAutofit/>
            </a:bodyPr>
            <a:lstStyle/>
            <a:p>
              <a:pPr marL="0" lvl="0" indent="0" algn="ctr" defTabSz="533400">
                <a:lnSpc>
                  <a:spcPct val="90000"/>
                </a:lnSpc>
                <a:spcBef>
                  <a:spcPct val="0"/>
                </a:spcBef>
                <a:spcAft>
                  <a:spcPct val="35000"/>
                </a:spcAft>
                <a:buNone/>
              </a:pPr>
              <a:endParaRPr lang="en-US" sz="1200" kern="1200" noProof="0" dirty="0">
                <a:latin typeface="Noto Sans" panose="020B0502040504020204" pitchFamily="34" charset="0"/>
                <a:ea typeface="Noto Sans" panose="020B0502040504020204" pitchFamily="34" charset="0"/>
                <a:cs typeface="Noto Sans" panose="020B0502040504020204" pitchFamily="34" charset="0"/>
              </a:endParaRPr>
            </a:p>
          </p:txBody>
        </p:sp>
        <p:sp>
          <p:nvSpPr>
            <p:cNvPr id="12" name="Forma libre 11">
              <a:extLst>
                <a:ext uri="{FF2B5EF4-FFF2-40B4-BE49-F238E27FC236}">
                  <a16:creationId xmlns:a16="http://schemas.microsoft.com/office/drawing/2014/main" id="{03554A09-D2F6-A253-2329-9EFEED40E909}"/>
                </a:ext>
              </a:extLst>
            </p:cNvPr>
            <p:cNvSpPr/>
            <p:nvPr/>
          </p:nvSpPr>
          <p:spPr>
            <a:xfrm>
              <a:off x="8330430" y="1389474"/>
              <a:ext cx="2871816" cy="2160000"/>
            </a:xfrm>
            <a:custGeom>
              <a:avLst/>
              <a:gdLst>
                <a:gd name="connsiteX0" fmla="*/ 0 w 2404474"/>
                <a:gd name="connsiteY0" fmla="*/ 216000 h 2160000"/>
                <a:gd name="connsiteX1" fmla="*/ 216000 w 2404474"/>
                <a:gd name="connsiteY1" fmla="*/ 0 h 2160000"/>
                <a:gd name="connsiteX2" fmla="*/ 2188474 w 2404474"/>
                <a:gd name="connsiteY2" fmla="*/ 0 h 2160000"/>
                <a:gd name="connsiteX3" fmla="*/ 2404474 w 2404474"/>
                <a:gd name="connsiteY3" fmla="*/ 216000 h 2160000"/>
                <a:gd name="connsiteX4" fmla="*/ 2404474 w 2404474"/>
                <a:gd name="connsiteY4" fmla="*/ 1944000 h 2160000"/>
                <a:gd name="connsiteX5" fmla="*/ 2188474 w 2404474"/>
                <a:gd name="connsiteY5" fmla="*/ 2160000 h 2160000"/>
                <a:gd name="connsiteX6" fmla="*/ 216000 w 2404474"/>
                <a:gd name="connsiteY6" fmla="*/ 2160000 h 2160000"/>
                <a:gd name="connsiteX7" fmla="*/ 0 w 2404474"/>
                <a:gd name="connsiteY7" fmla="*/ 1944000 h 2160000"/>
                <a:gd name="connsiteX8" fmla="*/ 0 w 2404474"/>
                <a:gd name="connsiteY8" fmla="*/ 216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4474" h="2160000">
                  <a:moveTo>
                    <a:pt x="0" y="216000"/>
                  </a:moveTo>
                  <a:cubicBezTo>
                    <a:pt x="0" y="96706"/>
                    <a:pt x="96706" y="0"/>
                    <a:pt x="216000" y="0"/>
                  </a:cubicBezTo>
                  <a:lnTo>
                    <a:pt x="2188474" y="0"/>
                  </a:lnTo>
                  <a:cubicBezTo>
                    <a:pt x="2307768" y="0"/>
                    <a:pt x="2404474" y="96706"/>
                    <a:pt x="2404474" y="216000"/>
                  </a:cubicBezTo>
                  <a:lnTo>
                    <a:pt x="2404474" y="1944000"/>
                  </a:lnTo>
                  <a:cubicBezTo>
                    <a:pt x="2404474" y="2063294"/>
                    <a:pt x="2307768" y="2160000"/>
                    <a:pt x="2188474" y="2160000"/>
                  </a:cubicBezTo>
                  <a:lnTo>
                    <a:pt x="216000" y="2160000"/>
                  </a:lnTo>
                  <a:cubicBezTo>
                    <a:pt x="96706" y="2160000"/>
                    <a:pt x="0" y="2063294"/>
                    <a:pt x="0" y="1944000"/>
                  </a:cubicBezTo>
                  <a:lnTo>
                    <a:pt x="0" y="216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1243931" numCol="1" spcCol="1270" anchor="ctr" anchorCtr="0">
              <a:noAutofit/>
            </a:bodyPr>
            <a:lstStyle/>
            <a:p>
              <a:pPr marL="0" lvl="0" indent="0" algn="ctr" defTabSz="533400">
                <a:lnSpc>
                  <a:spcPct val="90000"/>
                </a:lnSpc>
                <a:spcBef>
                  <a:spcPct val="0"/>
                </a:spcBef>
                <a:spcAft>
                  <a:spcPct val="35000"/>
                </a:spcAft>
                <a:buNone/>
              </a:pPr>
              <a:r>
                <a:rPr lang="en-US" b="1" kern="1200" noProof="0" dirty="0">
                  <a:latin typeface="Noto Sans" panose="020B0502040504020204" pitchFamily="34" charset="0"/>
                  <a:ea typeface="Noto Sans" panose="020B0502040504020204" pitchFamily="34" charset="0"/>
                  <a:cs typeface="Noto Sans" panose="020B0502040504020204" pitchFamily="34" charset="0"/>
                </a:rPr>
                <a:t>Wait for confirmation </a:t>
              </a:r>
              <a:br>
                <a:rPr lang="en-US" b="1" kern="1200" noProof="0" dirty="0">
                  <a:latin typeface="Noto Sans" panose="020B0502040504020204" pitchFamily="34" charset="0"/>
                  <a:ea typeface="Noto Sans" panose="020B0502040504020204" pitchFamily="34" charset="0"/>
                  <a:cs typeface="Noto Sans" panose="020B0502040504020204" pitchFamily="34" charset="0"/>
                </a:rPr>
              </a:br>
              <a:r>
                <a:rPr lang="en-US" b="1" kern="1200" noProof="0" dirty="0">
                  <a:latin typeface="Noto Sans" panose="020B0502040504020204" pitchFamily="34" charset="0"/>
                  <a:ea typeface="Noto Sans" panose="020B0502040504020204" pitchFamily="34" charset="0"/>
                  <a:cs typeface="Noto Sans" panose="020B0502040504020204" pitchFamily="34" charset="0"/>
                </a:rPr>
                <a:t>and follow-up</a:t>
              </a:r>
            </a:p>
          </p:txBody>
        </p:sp>
        <p:sp>
          <p:nvSpPr>
            <p:cNvPr id="13" name="Forma libre 12">
              <a:extLst>
                <a:ext uri="{FF2B5EF4-FFF2-40B4-BE49-F238E27FC236}">
                  <a16:creationId xmlns:a16="http://schemas.microsoft.com/office/drawing/2014/main" id="{FEC5C5DF-A4D1-6960-0984-53AD94AB74BF}"/>
                </a:ext>
              </a:extLst>
            </p:cNvPr>
            <p:cNvSpPr/>
            <p:nvPr/>
          </p:nvSpPr>
          <p:spPr>
            <a:xfrm>
              <a:off x="8822912" y="2351263"/>
              <a:ext cx="3555349" cy="3795209"/>
            </a:xfrm>
            <a:custGeom>
              <a:avLst/>
              <a:gdLst>
                <a:gd name="connsiteX0" fmla="*/ 0 w 2404474"/>
                <a:gd name="connsiteY0" fmla="*/ 240447 h 2880000"/>
                <a:gd name="connsiteX1" fmla="*/ 240447 w 2404474"/>
                <a:gd name="connsiteY1" fmla="*/ 0 h 2880000"/>
                <a:gd name="connsiteX2" fmla="*/ 2164027 w 2404474"/>
                <a:gd name="connsiteY2" fmla="*/ 0 h 2880000"/>
                <a:gd name="connsiteX3" fmla="*/ 2404474 w 2404474"/>
                <a:gd name="connsiteY3" fmla="*/ 240447 h 2880000"/>
                <a:gd name="connsiteX4" fmla="*/ 2404474 w 2404474"/>
                <a:gd name="connsiteY4" fmla="*/ 2639553 h 2880000"/>
                <a:gd name="connsiteX5" fmla="*/ 2164027 w 2404474"/>
                <a:gd name="connsiteY5" fmla="*/ 2880000 h 2880000"/>
                <a:gd name="connsiteX6" fmla="*/ 240447 w 2404474"/>
                <a:gd name="connsiteY6" fmla="*/ 2880000 h 2880000"/>
                <a:gd name="connsiteX7" fmla="*/ 0 w 2404474"/>
                <a:gd name="connsiteY7" fmla="*/ 2639553 h 2880000"/>
                <a:gd name="connsiteX8" fmla="*/ 0 w 2404474"/>
                <a:gd name="connsiteY8" fmla="*/ 240447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4474" h="2880000">
                  <a:moveTo>
                    <a:pt x="0" y="240447"/>
                  </a:moveTo>
                  <a:cubicBezTo>
                    <a:pt x="0" y="107652"/>
                    <a:pt x="107652" y="0"/>
                    <a:pt x="240447" y="0"/>
                  </a:cubicBezTo>
                  <a:lnTo>
                    <a:pt x="2164027" y="0"/>
                  </a:lnTo>
                  <a:cubicBezTo>
                    <a:pt x="2296822" y="0"/>
                    <a:pt x="2404474" y="107652"/>
                    <a:pt x="2404474" y="240447"/>
                  </a:cubicBezTo>
                  <a:lnTo>
                    <a:pt x="2404474" y="2639553"/>
                  </a:lnTo>
                  <a:cubicBezTo>
                    <a:pt x="2404474" y="2772348"/>
                    <a:pt x="2296822" y="2880000"/>
                    <a:pt x="2164027" y="2880000"/>
                  </a:cubicBezTo>
                  <a:lnTo>
                    <a:pt x="240447" y="2880000"/>
                  </a:lnTo>
                  <a:cubicBezTo>
                    <a:pt x="107652" y="2880000"/>
                    <a:pt x="0" y="2772348"/>
                    <a:pt x="0" y="2639553"/>
                  </a:cubicBezTo>
                  <a:lnTo>
                    <a:pt x="0" y="240447"/>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55769" tIns="155769" rIns="155769" bIns="155769" numCol="1" spcCol="1270" anchor="t" anchorCtr="0">
              <a:noAutofit/>
            </a:bodyPr>
            <a:lstStyle/>
            <a:p>
              <a:pPr lvl="1" algn="just" defTabSz="533400"/>
              <a:r>
                <a:rPr lang="en-US" sz="1200" kern="1200" noProof="0" dirty="0">
                  <a:latin typeface="Noto Sans"/>
                  <a:ea typeface="Noto Sans"/>
                  <a:cs typeface="Noto Sans"/>
                </a:rPr>
                <a:t>Once your project information has been submitted, you will receive confirmation that it has been shared with the Foreign Ministry (SRE).</a:t>
              </a:r>
              <a:endParaRPr lang="en-US" sz="1200" noProof="0" dirty="0">
                <a:latin typeface="Noto Sans"/>
                <a:ea typeface="Noto Sans"/>
                <a:cs typeface="Noto Sans"/>
              </a:endParaRPr>
            </a:p>
            <a:p>
              <a:pPr lvl="1" algn="just" defTabSz="533400"/>
              <a:endParaRPr lang="en-US" sz="1200" kern="1200" noProof="0" dirty="0">
                <a:latin typeface="Noto Sans"/>
                <a:ea typeface="Noto Sans"/>
                <a:cs typeface="Noto Sans"/>
              </a:endParaRPr>
            </a:p>
            <a:p>
              <a:pPr lvl="1" algn="just" defTabSz="533400"/>
              <a:r>
                <a:rPr lang="en-US" sz="1200" kern="1200" noProof="0" dirty="0">
                  <a:latin typeface="Noto Sans"/>
                  <a:ea typeface="Noto Sans"/>
                  <a:cs typeface="Noto Sans"/>
                </a:rPr>
                <a:t>You will then be informed of the next steps and the institutional pathway tailored to your project's profile—taking into account the strategic sector, maturity level, and any logistical, regulatory, or technical considerations.</a:t>
              </a:r>
              <a:endParaRPr lang="en-US" sz="1200" noProof="0" dirty="0">
                <a:latin typeface="Noto Sans"/>
                <a:ea typeface="Noto Sans"/>
                <a:cs typeface="Noto Sans"/>
              </a:endParaRPr>
            </a:p>
            <a:p>
              <a:pPr lvl="1" algn="just" defTabSz="533400"/>
              <a:endParaRPr lang="en-US" sz="1200" kern="1200" noProof="0" dirty="0">
                <a:latin typeface="Noto Sans"/>
                <a:ea typeface="Noto Sans"/>
                <a:cs typeface="Noto Sans"/>
              </a:endParaRPr>
            </a:p>
            <a:p>
              <a:pPr lvl="1" algn="just" defTabSz="533400"/>
              <a:r>
                <a:rPr lang="en-US" sz="1200" kern="1200" noProof="0" dirty="0">
                  <a:latin typeface="Noto Sans"/>
                  <a:ea typeface="Noto Sans"/>
                  <a:cs typeface="Noto Sans"/>
                </a:rPr>
                <a:t>Depending on your project's characteristics, coordinated actions may include: technical follow-up, exploratory missions or site visits, B2B meetings or joint activities with the Ministry of Economy, local authorities, promotion agencies, business chambers, or other relevant stakeholders.</a:t>
              </a:r>
              <a:endParaRPr lang="en-US" sz="1200" noProof="0" dirty="0">
                <a:latin typeface="Noto Sans"/>
                <a:ea typeface="Noto Sans"/>
                <a:cs typeface="Noto Sans"/>
              </a:endParaRPr>
            </a:p>
            <a:p>
              <a:pPr lvl="1" algn="just" defTabSz="533400">
                <a:lnSpc>
                  <a:spcPct val="90000"/>
                </a:lnSpc>
                <a:spcBef>
                  <a:spcPct val="0"/>
                </a:spcBef>
                <a:spcAft>
                  <a:spcPct val="15000"/>
                </a:spcAft>
              </a:pPr>
              <a:endParaRPr lang="en-US" sz="1200" kern="1200" noProof="0" dirty="0">
                <a:latin typeface="Noto Sans"/>
                <a:ea typeface="Noto Sans"/>
                <a:cs typeface="Noto Sans"/>
              </a:endParaRPr>
            </a:p>
            <a:p>
              <a:pPr marL="114300" lvl="1" indent="-114300" algn="just" defTabSz="533400">
                <a:lnSpc>
                  <a:spcPct val="90000"/>
                </a:lnSpc>
                <a:spcBef>
                  <a:spcPct val="0"/>
                </a:spcBef>
                <a:spcAft>
                  <a:spcPct val="15000"/>
                </a:spcAft>
                <a:buChar char="•"/>
              </a:pPr>
              <a:endParaRPr lang="en-US" sz="1200" kern="1200" noProof="0" dirty="0">
                <a:latin typeface="Noto Sans"/>
                <a:ea typeface="Noto Sans"/>
                <a:cs typeface="Noto Sans"/>
              </a:endParaRPr>
            </a:p>
            <a:p>
              <a:pPr marL="114300" lvl="1" indent="-114300" algn="just" defTabSz="533400">
                <a:lnSpc>
                  <a:spcPct val="90000"/>
                </a:lnSpc>
                <a:spcBef>
                  <a:spcPct val="0"/>
                </a:spcBef>
                <a:spcAft>
                  <a:spcPct val="15000"/>
                </a:spcAft>
                <a:buChar char="•"/>
              </a:pPr>
              <a:endParaRPr lang="en-US" sz="1200" kern="1200" noProof="0" dirty="0">
                <a:latin typeface="Noto Sans"/>
                <a:ea typeface="Noto Sans"/>
                <a:cs typeface="Noto Sans"/>
              </a:endParaRPr>
            </a:p>
          </p:txBody>
        </p:sp>
      </p:grpSp>
    </p:spTree>
    <p:extLst>
      <p:ext uri="{BB962C8B-B14F-4D97-AF65-F5344CB8AC3E}">
        <p14:creationId xmlns:p14="http://schemas.microsoft.com/office/powerpoint/2010/main" val="66254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6" name="Google Shape;766;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0" y="860605"/>
            <a:ext cx="8870654" cy="1167293"/>
          </a:xfrm>
          <a:prstGeom prst="rect">
            <a:avLst/>
          </a:prstGeom>
          <a:noFill/>
          <a:ln>
            <a:noFill/>
          </a:ln>
        </p:spPr>
      </p:pic>
      <p:sp>
        <p:nvSpPr>
          <p:cNvPr id="2" name="Google Shape;199;p1">
            <a:extLst>
              <a:ext uri="{FF2B5EF4-FFF2-40B4-BE49-F238E27FC236}">
                <a16:creationId xmlns:a16="http://schemas.microsoft.com/office/drawing/2014/main" id="{CEBA1CE8-380B-5F9A-F30E-3421A230CE3A}"/>
              </a:ext>
            </a:extLst>
          </p:cNvPr>
          <p:cNvSpPr txBox="1"/>
          <p:nvPr/>
        </p:nvSpPr>
        <p:spPr>
          <a:xfrm>
            <a:off x="1047214" y="2744016"/>
            <a:ext cx="10097571" cy="8760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EDD899"/>
              </a:buClr>
              <a:buSzPts val="4400"/>
              <a:buFont typeface="Noto Sans"/>
              <a:buNone/>
            </a:pPr>
            <a:r>
              <a:rPr lang="en-US" sz="4400" b="1" i="0" u="none" strike="noStrike" cap="none" noProof="0" dirty="0">
                <a:solidFill>
                  <a:srgbClr val="621333"/>
                </a:solidFill>
                <a:latin typeface="Patria Light" pitchFamily="2" charset="0"/>
                <a:ea typeface="Noto Sans" panose="020B0502040504020204" pitchFamily="34" charset="0"/>
                <a:sym typeface="Arial"/>
              </a:rPr>
              <a:t>M</a:t>
            </a:r>
            <a:r>
              <a:rPr lang="en-US" sz="4400" b="1" noProof="0" dirty="0">
                <a:solidFill>
                  <a:srgbClr val="621333"/>
                </a:solidFill>
                <a:latin typeface="Patria Light" pitchFamily="2" charset="0"/>
                <a:ea typeface="Noto Sans" panose="020B0502040504020204" pitchFamily="34" charset="0"/>
              </a:rPr>
              <a:t>e</a:t>
            </a:r>
            <a:r>
              <a:rPr lang="en-US" sz="4400" b="1" i="0" u="none" strike="noStrike" cap="none" noProof="0" dirty="0">
                <a:solidFill>
                  <a:srgbClr val="621333"/>
                </a:solidFill>
                <a:latin typeface="Patria Light" pitchFamily="2" charset="0"/>
                <a:ea typeface="Noto Sans" panose="020B0502040504020204" pitchFamily="34" charset="0"/>
                <a:sym typeface="Arial"/>
              </a:rPr>
              <a:t>xico: </a:t>
            </a:r>
            <a:endParaRPr lang="en-US" sz="4400" b="1" noProof="0" dirty="0">
              <a:latin typeface="Patria Light" pitchFamily="2" charset="0"/>
              <a:ea typeface="Noto Sans" panose="020B0502040504020204" pitchFamily="34" charset="0"/>
            </a:endParaRPr>
          </a:p>
          <a:p>
            <a:pPr marL="0" marR="0" lvl="0" indent="0" algn="ctr" rtl="0">
              <a:lnSpc>
                <a:spcPct val="90000"/>
              </a:lnSpc>
              <a:spcBef>
                <a:spcPts val="0"/>
              </a:spcBef>
              <a:spcAft>
                <a:spcPts val="0"/>
              </a:spcAft>
              <a:buClr>
                <a:srgbClr val="EDD899"/>
              </a:buClr>
              <a:buSzPts val="4400"/>
              <a:buFont typeface="Noto Sans"/>
              <a:buNone/>
            </a:pPr>
            <a:r>
              <a:rPr lang="en-US" sz="4400" b="1" i="0" u="none" strike="noStrike" cap="none" noProof="0" dirty="0">
                <a:solidFill>
                  <a:srgbClr val="621333"/>
                </a:solidFill>
                <a:latin typeface="Patria Light" pitchFamily="2" charset="0"/>
                <a:ea typeface="Noto Sans" panose="020B0502040504020204" pitchFamily="34" charset="0"/>
                <a:sym typeface="Arial"/>
              </a:rPr>
              <a:t>Where Opportunity Meets Profit</a:t>
            </a:r>
            <a:endParaRPr lang="en-US" sz="4400" b="1" noProof="0" dirty="0">
              <a:latin typeface="Patria Light" pitchFamily="2" charset="0"/>
              <a:ea typeface="Noto Sans" panose="020B0502040504020204" pitchFamily="34" charset="0"/>
            </a:endParaRPr>
          </a:p>
        </p:txBody>
      </p:sp>
      <p:cxnSp>
        <p:nvCxnSpPr>
          <p:cNvPr id="3" name="Google Shape;200;p1">
            <a:extLst>
              <a:ext uri="{FF2B5EF4-FFF2-40B4-BE49-F238E27FC236}">
                <a16:creationId xmlns:a16="http://schemas.microsoft.com/office/drawing/2014/main" id="{8082B9A0-4A8B-C335-434F-FDEA5FE9F197}"/>
              </a:ext>
            </a:extLst>
          </p:cNvPr>
          <p:cNvCxnSpPr/>
          <p:nvPr/>
        </p:nvCxnSpPr>
        <p:spPr>
          <a:xfrm>
            <a:off x="1578356" y="3972860"/>
            <a:ext cx="9035287" cy="0"/>
          </a:xfrm>
          <a:prstGeom prst="straightConnector1">
            <a:avLst/>
          </a:prstGeom>
          <a:noFill/>
          <a:ln w="38100" cap="flat" cmpd="sng">
            <a:solidFill>
              <a:srgbClr val="B7903D"/>
            </a:solidFill>
            <a:prstDash val="solid"/>
            <a:miter lim="800000"/>
            <a:headEnd type="none" w="sm" len="sm"/>
            <a:tailEnd type="none" w="sm" len="sm"/>
          </a:ln>
        </p:spPr>
      </p:cxnSp>
      <p:sp>
        <p:nvSpPr>
          <p:cNvPr id="4" name="Google Shape;201;p1">
            <a:extLst>
              <a:ext uri="{FF2B5EF4-FFF2-40B4-BE49-F238E27FC236}">
                <a16:creationId xmlns:a16="http://schemas.microsoft.com/office/drawing/2014/main" id="{3EDEE3B8-D1F1-EF08-422B-257C3B1FE944}"/>
              </a:ext>
            </a:extLst>
          </p:cNvPr>
          <p:cNvSpPr txBox="1"/>
          <p:nvPr/>
        </p:nvSpPr>
        <p:spPr>
          <a:xfrm>
            <a:off x="1524000" y="4113984"/>
            <a:ext cx="9031553" cy="46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2800"/>
              <a:buFont typeface="Arial"/>
              <a:buNone/>
            </a:pPr>
            <a:r>
              <a:rPr lang="en-US" sz="2000" b="1" i="0" u="none" strike="noStrike" cap="none" noProof="0" dirty="0">
                <a:solidFill>
                  <a:srgbClr val="621333"/>
                </a:solidFill>
                <a:latin typeface="Patria Light" pitchFamily="2" charset="0"/>
                <a:ea typeface="Noto Sans"/>
                <a:cs typeface="Noto Sans"/>
                <a:sym typeface="Noto Sans"/>
              </a:rPr>
              <a:t>July 2025</a:t>
            </a:r>
          </a:p>
          <a:p>
            <a:pPr marL="228600" marR="0" lvl="0" indent="-50800" algn="ctr" rtl="0">
              <a:lnSpc>
                <a:spcPct val="90000"/>
              </a:lnSpc>
              <a:spcBef>
                <a:spcPts val="1000"/>
              </a:spcBef>
              <a:spcAft>
                <a:spcPts val="0"/>
              </a:spcAft>
              <a:buClr>
                <a:srgbClr val="000000"/>
              </a:buClr>
              <a:buSzPts val="2800"/>
              <a:buFont typeface="Arial"/>
              <a:buNone/>
            </a:pPr>
            <a:endParaRPr lang="en-US" sz="1800" b="1" i="0" u="none" strike="noStrike" cap="none" noProof="0" dirty="0">
              <a:solidFill>
                <a:srgbClr val="621333"/>
              </a:solidFill>
              <a:latin typeface="Patria Light" pitchFamily="2" charset="0"/>
              <a:ea typeface="Noto Sans"/>
              <a:cs typeface="Noto Sans"/>
              <a:sym typeface="No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0B41ACE9-36AD-35B3-A838-92372FEF3BA8}"/>
            </a:ext>
          </a:extLst>
        </p:cNvPr>
        <p:cNvGrpSpPr/>
        <p:nvPr/>
      </p:nvGrpSpPr>
      <p:grpSpPr>
        <a:xfrm>
          <a:off x="0" y="0"/>
          <a:ext cx="0" cy="0"/>
          <a:chOff x="0" y="0"/>
          <a:chExt cx="0" cy="0"/>
        </a:xfrm>
      </p:grpSpPr>
      <p:sp>
        <p:nvSpPr>
          <p:cNvPr id="263" name="Google Shape;263;p8">
            <a:extLst>
              <a:ext uri="{FF2B5EF4-FFF2-40B4-BE49-F238E27FC236}">
                <a16:creationId xmlns:a16="http://schemas.microsoft.com/office/drawing/2014/main" id="{45A25EB5-A75C-CAD9-51D9-D8BB80202E57}"/>
              </a:ext>
            </a:extLst>
          </p:cNvPr>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6</a:t>
            </a:fld>
            <a:endParaRPr lang="en-US" noProof="0" dirty="0"/>
          </a:p>
        </p:txBody>
      </p:sp>
      <p:grpSp>
        <p:nvGrpSpPr>
          <p:cNvPr id="264" name="Google Shape;264;p8">
            <a:extLst>
              <a:ext uri="{FF2B5EF4-FFF2-40B4-BE49-F238E27FC236}">
                <a16:creationId xmlns:a16="http://schemas.microsoft.com/office/drawing/2014/main" id="{D9564C7D-774C-3B38-9E2C-97E913E2A865}"/>
              </a:ext>
            </a:extLst>
          </p:cNvPr>
          <p:cNvGrpSpPr/>
          <p:nvPr/>
        </p:nvGrpSpPr>
        <p:grpSpPr>
          <a:xfrm>
            <a:off x="6947419" y="1180842"/>
            <a:ext cx="4365868" cy="4920065"/>
            <a:chOff x="5321461" y="706902"/>
            <a:chExt cx="3788750" cy="6062866"/>
          </a:xfrm>
        </p:grpSpPr>
        <p:sp>
          <p:nvSpPr>
            <p:cNvPr id="265" name="Google Shape;265;p8">
              <a:extLst>
                <a:ext uri="{FF2B5EF4-FFF2-40B4-BE49-F238E27FC236}">
                  <a16:creationId xmlns:a16="http://schemas.microsoft.com/office/drawing/2014/main" id="{AC44AB8D-B15C-D7D5-1D7C-DB0D1D2990D9}"/>
                </a:ext>
              </a:extLst>
            </p:cNvPr>
            <p:cNvSpPr/>
            <p:nvPr/>
          </p:nvSpPr>
          <p:spPr>
            <a:xfrm>
              <a:off x="6033313" y="3484554"/>
              <a:ext cx="946251" cy="2722523"/>
            </a:xfrm>
            <a:prstGeom prst="rect">
              <a:avLst/>
            </a:prstGeom>
            <a:solidFill>
              <a:schemeClr val="accent1"/>
            </a:solidFill>
            <a:ln w="25400" cap="flat" cmpd="sng">
              <a:solidFill>
                <a:srgbClr val="460D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600" noProof="0" dirty="0">
                <a:solidFill>
                  <a:schemeClr val="lt1"/>
                </a:solidFill>
                <a:latin typeface="Noto Sans"/>
                <a:ea typeface="Noto Sans"/>
                <a:cs typeface="Noto Sans"/>
                <a:sym typeface="Noto Sans"/>
              </a:endParaRPr>
            </a:p>
          </p:txBody>
        </p:sp>
        <p:sp>
          <p:nvSpPr>
            <p:cNvPr id="266" name="Google Shape;266;p8">
              <a:extLst>
                <a:ext uri="{FF2B5EF4-FFF2-40B4-BE49-F238E27FC236}">
                  <a16:creationId xmlns:a16="http://schemas.microsoft.com/office/drawing/2014/main" id="{0AC620D5-73A7-0943-04B9-7CC9F8E83E06}"/>
                </a:ext>
              </a:extLst>
            </p:cNvPr>
            <p:cNvSpPr/>
            <p:nvPr/>
          </p:nvSpPr>
          <p:spPr>
            <a:xfrm>
              <a:off x="7467498" y="2423414"/>
              <a:ext cx="1006420" cy="3838294"/>
            </a:xfrm>
            <a:prstGeom prst="rect">
              <a:avLst/>
            </a:prstGeom>
            <a:solidFill>
              <a:srgbClr val="366B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600" noProof="0" dirty="0">
                <a:solidFill>
                  <a:srgbClr val="691A31"/>
                </a:solidFill>
                <a:latin typeface="Noto Sans"/>
                <a:ea typeface="Noto Sans"/>
                <a:cs typeface="Noto Sans"/>
                <a:sym typeface="Noto Sans"/>
              </a:endParaRPr>
            </a:p>
          </p:txBody>
        </p:sp>
        <p:sp>
          <p:nvSpPr>
            <p:cNvPr id="267" name="Google Shape;267;p8">
              <a:extLst>
                <a:ext uri="{FF2B5EF4-FFF2-40B4-BE49-F238E27FC236}">
                  <a16:creationId xmlns:a16="http://schemas.microsoft.com/office/drawing/2014/main" id="{BB8FE0E0-D978-8C72-CADE-9D3649A80BE1}"/>
                </a:ext>
              </a:extLst>
            </p:cNvPr>
            <p:cNvSpPr txBox="1"/>
            <p:nvPr/>
          </p:nvSpPr>
          <p:spPr>
            <a:xfrm>
              <a:off x="7456646" y="1794178"/>
              <a:ext cx="1028128" cy="6162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noProof="0" dirty="0">
                  <a:solidFill>
                    <a:schemeClr val="dk1"/>
                  </a:solidFill>
                  <a:latin typeface="Noto Sans"/>
                  <a:ea typeface="Noto Sans"/>
                  <a:cs typeface="Noto Sans"/>
                  <a:sym typeface="Noto Sans"/>
                </a:rPr>
                <a:t>37,613</a:t>
              </a:r>
            </a:p>
            <a:p>
              <a:pPr marL="0" marR="0" lvl="0" indent="0" algn="ctr" rtl="0">
                <a:spcBef>
                  <a:spcPts val="0"/>
                </a:spcBef>
                <a:spcAft>
                  <a:spcPts val="0"/>
                </a:spcAft>
                <a:buNone/>
              </a:pPr>
              <a:r>
                <a:rPr lang="en-US" sz="1050" b="1" noProof="0" dirty="0">
                  <a:latin typeface="Noto Sans" panose="020B0502040504020204" pitchFamily="34" charset="0"/>
                  <a:ea typeface="Noto Sans" panose="020B0502040504020204" pitchFamily="34" charset="0"/>
                  <a:cs typeface="Noto Sans" panose="020B0502040504020204" pitchFamily="34" charset="0"/>
                </a:rPr>
                <a:t>(Million USD)</a:t>
              </a:r>
            </a:p>
          </p:txBody>
        </p:sp>
        <p:sp>
          <p:nvSpPr>
            <p:cNvPr id="268" name="Google Shape;268;p8">
              <a:extLst>
                <a:ext uri="{FF2B5EF4-FFF2-40B4-BE49-F238E27FC236}">
                  <a16:creationId xmlns:a16="http://schemas.microsoft.com/office/drawing/2014/main" id="{9A2A1ABA-6DD3-F05A-AC7C-6DD870BAD0C9}"/>
                </a:ext>
              </a:extLst>
            </p:cNvPr>
            <p:cNvSpPr txBox="1"/>
            <p:nvPr/>
          </p:nvSpPr>
          <p:spPr>
            <a:xfrm>
              <a:off x="7538818" y="6373726"/>
              <a:ext cx="863782" cy="3960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noProof="0" dirty="0">
                  <a:solidFill>
                    <a:schemeClr val="dk1"/>
                  </a:solidFill>
                  <a:latin typeface="Noto Sans"/>
                  <a:ea typeface="Noto Sans"/>
                  <a:cs typeface="Noto Sans"/>
                  <a:sym typeface="Noto Sans"/>
                </a:rPr>
                <a:t>2024</a:t>
              </a:r>
              <a:endParaRPr lang="en-US" noProof="0" dirty="0">
                <a:solidFill>
                  <a:schemeClr val="dk1"/>
                </a:solidFill>
              </a:endParaRPr>
            </a:p>
          </p:txBody>
        </p:sp>
        <p:sp>
          <p:nvSpPr>
            <p:cNvPr id="269" name="Google Shape;269;p8">
              <a:extLst>
                <a:ext uri="{FF2B5EF4-FFF2-40B4-BE49-F238E27FC236}">
                  <a16:creationId xmlns:a16="http://schemas.microsoft.com/office/drawing/2014/main" id="{DC552B6E-A551-2023-ED3D-5E734D4CFA90}"/>
                </a:ext>
              </a:extLst>
            </p:cNvPr>
            <p:cNvSpPr txBox="1"/>
            <p:nvPr/>
          </p:nvSpPr>
          <p:spPr>
            <a:xfrm>
              <a:off x="6033313" y="6331282"/>
              <a:ext cx="863782" cy="3960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noProof="0" dirty="0">
                  <a:solidFill>
                    <a:schemeClr val="dk1"/>
                  </a:solidFill>
                  <a:latin typeface="Noto Sans"/>
                  <a:ea typeface="Noto Sans"/>
                  <a:cs typeface="Noto Sans"/>
                  <a:sym typeface="Noto Sans"/>
                </a:rPr>
                <a:t>2023</a:t>
              </a:r>
              <a:endParaRPr lang="en-US" noProof="0" dirty="0">
                <a:solidFill>
                  <a:schemeClr val="dk1"/>
                </a:solidFill>
              </a:endParaRPr>
            </a:p>
          </p:txBody>
        </p:sp>
        <p:sp>
          <p:nvSpPr>
            <p:cNvPr id="270" name="Google Shape;270;p8">
              <a:extLst>
                <a:ext uri="{FF2B5EF4-FFF2-40B4-BE49-F238E27FC236}">
                  <a16:creationId xmlns:a16="http://schemas.microsoft.com/office/drawing/2014/main" id="{CD573F9D-4790-36B7-692D-CA110C867460}"/>
                </a:ext>
              </a:extLst>
            </p:cNvPr>
            <p:cNvSpPr txBox="1"/>
            <p:nvPr/>
          </p:nvSpPr>
          <p:spPr>
            <a:xfrm>
              <a:off x="6033313" y="2879366"/>
              <a:ext cx="946251" cy="6162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noProof="0" dirty="0">
                  <a:solidFill>
                    <a:schemeClr val="dk1"/>
                  </a:solidFill>
                  <a:latin typeface="Noto Sans"/>
                  <a:ea typeface="Noto Sans"/>
                  <a:cs typeface="Noto Sans"/>
                  <a:sym typeface="Noto Sans"/>
                </a:rPr>
                <a:t>36,481</a:t>
              </a:r>
            </a:p>
            <a:p>
              <a:pPr marL="0" marR="0" lvl="0" indent="0" algn="ctr" rtl="0">
                <a:spcBef>
                  <a:spcPts val="0"/>
                </a:spcBef>
                <a:spcAft>
                  <a:spcPts val="0"/>
                </a:spcAft>
                <a:buNone/>
              </a:pPr>
              <a:r>
                <a:rPr lang="en-US" sz="1050" b="1" noProof="0" dirty="0">
                  <a:latin typeface="Noto Sans" panose="020B0502040504020204" pitchFamily="34" charset="0"/>
                  <a:ea typeface="Noto Sans" panose="020B0502040504020204" pitchFamily="34" charset="0"/>
                  <a:cs typeface="Noto Sans" panose="020B0502040504020204" pitchFamily="34" charset="0"/>
                </a:rPr>
                <a:t>(Million USD)</a:t>
              </a:r>
            </a:p>
          </p:txBody>
        </p:sp>
        <p:sp>
          <p:nvSpPr>
            <p:cNvPr id="272" name="Google Shape;272;p8">
              <a:extLst>
                <a:ext uri="{FF2B5EF4-FFF2-40B4-BE49-F238E27FC236}">
                  <a16:creationId xmlns:a16="http://schemas.microsoft.com/office/drawing/2014/main" id="{3E0634D7-F85A-FA77-CAE0-5DBCDEFC7222}"/>
                </a:ext>
              </a:extLst>
            </p:cNvPr>
            <p:cNvSpPr/>
            <p:nvPr/>
          </p:nvSpPr>
          <p:spPr>
            <a:xfrm>
              <a:off x="5321461" y="706902"/>
              <a:ext cx="3788750" cy="796406"/>
            </a:xfrm>
            <a:prstGeom prst="rect">
              <a:avLst/>
            </a:prstGeom>
            <a:noFill/>
            <a:ln>
              <a:noFill/>
            </a:ln>
          </p:spPr>
          <p:txBody>
            <a:bodyPr spcFirstLastPara="1" wrap="square" lIns="91425" tIns="45700" rIns="91425" bIns="45700" anchor="t" anchorCtr="0">
              <a:spAutoFit/>
            </a:bodyPr>
            <a:lstStyle/>
            <a:p>
              <a:pPr algn="ctr"/>
              <a:r>
                <a:rPr lang="en-US" sz="1800" b="1" noProof="0" dirty="0">
                  <a:solidFill>
                    <a:srgbClr val="404040"/>
                  </a:solidFill>
                  <a:latin typeface="Noto Sans"/>
                  <a:ea typeface="Noto Sans"/>
                  <a:cs typeface="Noto Sans"/>
                  <a:sym typeface="Noto Sans"/>
                </a:rPr>
                <a:t>A 3.1% increase compared with 2023, reaching a new all-time high.</a:t>
              </a:r>
              <a:r>
                <a:rPr lang="en-US" sz="1800" b="1" baseline="30000" noProof="0" dirty="0">
                  <a:solidFill>
                    <a:srgbClr val="404040"/>
                  </a:solidFill>
                  <a:latin typeface="Noto Sans"/>
                  <a:ea typeface="Noto Sans"/>
                  <a:cs typeface="Noto Sans"/>
                  <a:sym typeface="Noto Sans"/>
                </a:rPr>
                <a:t>2</a:t>
              </a:r>
              <a:endParaRPr lang="en-US" sz="1800" b="1" noProof="0" dirty="0">
                <a:solidFill>
                  <a:schemeClr val="dk1"/>
                </a:solidFill>
                <a:latin typeface="Noto Sans"/>
                <a:ea typeface="Noto Sans"/>
                <a:cs typeface="Noto Sans"/>
                <a:sym typeface="Noto Sans"/>
              </a:endParaRPr>
            </a:p>
          </p:txBody>
        </p:sp>
      </p:grpSp>
      <p:pic>
        <p:nvPicPr>
          <p:cNvPr id="284" name="Google Shape;284;p8">
            <a:extLst>
              <a:ext uri="{FF2B5EF4-FFF2-40B4-BE49-F238E27FC236}">
                <a16:creationId xmlns:a16="http://schemas.microsoft.com/office/drawing/2014/main" id="{295F00AC-89E3-9D83-EE3B-56B021B6162C}"/>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4" name="Google Shape;223;p4">
            <a:extLst>
              <a:ext uri="{FF2B5EF4-FFF2-40B4-BE49-F238E27FC236}">
                <a16:creationId xmlns:a16="http://schemas.microsoft.com/office/drawing/2014/main" id="{72532C77-7FA4-5F10-47C1-0AE1905390AE}"/>
              </a:ext>
            </a:extLst>
          </p:cNvPr>
          <p:cNvSpPr txBox="1"/>
          <p:nvPr/>
        </p:nvSpPr>
        <p:spPr>
          <a:xfrm>
            <a:off x="508590" y="307879"/>
            <a:ext cx="8093923" cy="954067"/>
          </a:xfrm>
          <a:prstGeom prst="rect">
            <a:avLst/>
          </a:prstGeom>
          <a:noFill/>
          <a:ln>
            <a:noFill/>
          </a:ln>
        </p:spPr>
        <p:txBody>
          <a:bodyPr spcFirstLastPara="1" wrap="square" lIns="91425" tIns="45700" rIns="91425" bIns="45700" anchor="t" anchorCtr="0">
            <a:spAutoFit/>
          </a:bodyPr>
          <a:lstStyle/>
          <a:p>
            <a:pPr lvl="0"/>
            <a:r>
              <a:rPr kumimoji="0" lang="en-US" sz="2800" b="1" i="0" u="none" strike="noStrike" kern="0" cap="none" spc="0" normalizeH="0" baseline="0" noProof="0" dirty="0">
                <a:ln>
                  <a:noFill/>
                </a:ln>
                <a:solidFill>
                  <a:srgbClr val="621333"/>
                </a:solidFill>
                <a:effectLst/>
                <a:uLnTx/>
                <a:uFillTx/>
                <a:latin typeface="Patria Light" pitchFamily="2" charset="0"/>
                <a:ea typeface="Noto Sans" panose="020B0502040504020204" pitchFamily="34" charset="0"/>
                <a:cs typeface="Arial"/>
                <a:sym typeface="Arial"/>
              </a:rPr>
              <a:t>Foreign Direct </a:t>
            </a:r>
            <a:endParaRPr kumimoji="0" lang="en-US" sz="1400" b="1" i="0" u="none" strike="noStrike" kern="0" cap="none" spc="0" normalizeH="0" baseline="0" noProof="0" dirty="0">
              <a:ln>
                <a:noFill/>
              </a:ln>
              <a:solidFill>
                <a:srgbClr val="000000"/>
              </a:solidFill>
              <a:effectLst/>
              <a:uLnTx/>
              <a:uFillTx/>
              <a:latin typeface="Patria Light" pitchFamily="2" charset="0"/>
              <a:ea typeface="Noto Sans" panose="020B0502040504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21333"/>
                </a:solidFill>
                <a:effectLst/>
                <a:uLnTx/>
                <a:uFillTx/>
                <a:latin typeface="Patria Light" pitchFamily="2" charset="0"/>
                <a:ea typeface="Noto Sans" panose="020B0502040504020204" pitchFamily="34" charset="0"/>
                <a:cs typeface="Arial"/>
                <a:sym typeface="Arial"/>
              </a:rPr>
              <a:t>Investment Trends</a:t>
            </a:r>
            <a:endParaRPr kumimoji="0" lang="en-US" sz="1400" b="1" i="0" u="none" strike="noStrike" kern="0" cap="none" spc="0" normalizeH="0" baseline="0" noProof="0" dirty="0">
              <a:ln>
                <a:noFill/>
              </a:ln>
              <a:solidFill>
                <a:srgbClr val="000000"/>
              </a:solidFill>
              <a:effectLst/>
              <a:uLnTx/>
              <a:uFillTx/>
              <a:latin typeface="Patria Light" pitchFamily="2" charset="0"/>
              <a:ea typeface="Noto Sans" panose="020B0502040504020204" pitchFamily="34" charset="0"/>
              <a:cs typeface="Arial"/>
              <a:sym typeface="Arial"/>
            </a:endParaRPr>
          </a:p>
        </p:txBody>
      </p:sp>
      <p:sp>
        <p:nvSpPr>
          <p:cNvPr id="5" name="Google Shape;283;p8">
            <a:extLst>
              <a:ext uri="{FF2B5EF4-FFF2-40B4-BE49-F238E27FC236}">
                <a16:creationId xmlns:a16="http://schemas.microsoft.com/office/drawing/2014/main" id="{68423204-9BC6-B84B-46F0-03FA697506C0}"/>
              </a:ext>
            </a:extLst>
          </p:cNvPr>
          <p:cNvSpPr/>
          <p:nvPr/>
        </p:nvSpPr>
        <p:spPr>
          <a:xfrm>
            <a:off x="1305981" y="1983297"/>
            <a:ext cx="4790019" cy="1146394"/>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95250" lvl="1" algn="ctr">
              <a:lnSpc>
                <a:spcPct val="109612"/>
              </a:lnSpc>
            </a:pPr>
            <a:r>
              <a:rPr lang="en-US" sz="1800" b="1" noProof="0" dirty="0">
                <a:solidFill>
                  <a:srgbClr val="691A31"/>
                </a:solidFill>
                <a:latin typeface="Noto Sans" panose="020B0502040504020204" pitchFamily="34" charset="0"/>
                <a:ea typeface="Noto Sans" panose="020B0502040504020204" pitchFamily="34" charset="0"/>
                <a:cs typeface="Noto Sans" panose="020B0502040504020204" pitchFamily="34" charset="0"/>
              </a:rPr>
              <a:t>In 2024, Mexico captured nearly one-fourth of all FDI in Latin America and the Caribbean.</a:t>
            </a:r>
            <a:r>
              <a:rPr lang="en-US" sz="1800" b="1" baseline="30000" dirty="0">
                <a:solidFill>
                  <a:srgbClr val="691A31"/>
                </a:solidFill>
                <a:latin typeface="Noto Sans" panose="020B0502040504020204" pitchFamily="34" charset="0"/>
                <a:ea typeface="Noto Sans" panose="020B0502040504020204" pitchFamily="34" charset="0"/>
                <a:cs typeface="Noto Sans" panose="020B0502040504020204" pitchFamily="34" charset="0"/>
              </a:rPr>
              <a:t>1</a:t>
            </a:r>
            <a:endParaRPr lang="en-US" sz="1800" b="1" i="0" u="none" strike="noStrike" cap="none" noProof="0" dirty="0">
              <a:solidFill>
                <a:srgbClr val="691A31"/>
              </a:solidFill>
              <a:latin typeface="Noto Sans" panose="020B0502040504020204" pitchFamily="34" charset="0"/>
              <a:ea typeface="Noto Sans" panose="020B0502040504020204" pitchFamily="34" charset="0"/>
              <a:cs typeface="Noto Sans" panose="020B0502040504020204" pitchFamily="34" charset="0"/>
              <a:sym typeface="Noto Sans"/>
            </a:endParaRPr>
          </a:p>
        </p:txBody>
      </p:sp>
      <p:sp>
        <p:nvSpPr>
          <p:cNvPr id="6" name="Google Shape;283;p8">
            <a:extLst>
              <a:ext uri="{FF2B5EF4-FFF2-40B4-BE49-F238E27FC236}">
                <a16:creationId xmlns:a16="http://schemas.microsoft.com/office/drawing/2014/main" id="{FB3A9E27-2E10-A76E-1790-840C2D0E54A3}"/>
              </a:ext>
            </a:extLst>
          </p:cNvPr>
          <p:cNvSpPr/>
          <p:nvPr/>
        </p:nvSpPr>
        <p:spPr>
          <a:xfrm>
            <a:off x="1305981" y="3310547"/>
            <a:ext cx="4790019" cy="1267383"/>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95250" lvl="1" algn="ctr">
              <a:lnSpc>
                <a:spcPct val="109612"/>
              </a:lnSpc>
            </a:pPr>
            <a:r>
              <a:rPr lang="en-US" sz="1800" noProof="0" dirty="0">
                <a:solidFill>
                  <a:srgbClr val="691A31"/>
                </a:solidFill>
                <a:latin typeface="Noto Sans" panose="020B0502040504020204" pitchFamily="34" charset="0"/>
                <a:ea typeface="Noto Sans" panose="020B0502040504020204" pitchFamily="34" charset="0"/>
                <a:cs typeface="Noto Sans" panose="020B0502040504020204" pitchFamily="34" charset="0"/>
              </a:rPr>
              <a:t>Mexico was the second-largest Mergers &amp; Acquisitions market in Latin America in 2024, with a total of 44 transactions.</a:t>
            </a:r>
            <a:r>
              <a:rPr lang="en-US" sz="1800" baseline="30000" dirty="0">
                <a:solidFill>
                  <a:srgbClr val="691A31"/>
                </a:solidFill>
                <a:latin typeface="Noto Sans" panose="020B0502040504020204" pitchFamily="34" charset="0"/>
                <a:ea typeface="Noto Sans" panose="020B0502040504020204" pitchFamily="34" charset="0"/>
                <a:cs typeface="Noto Sans" panose="020B0502040504020204" pitchFamily="34" charset="0"/>
              </a:rPr>
              <a:t>1</a:t>
            </a:r>
            <a:endParaRPr lang="en-US" sz="1800" i="0" u="none" strike="noStrike" cap="none" noProof="0" dirty="0">
              <a:solidFill>
                <a:srgbClr val="691A31"/>
              </a:solidFill>
              <a:latin typeface="Noto Sans" panose="020B0502040504020204" pitchFamily="34" charset="0"/>
              <a:ea typeface="Noto Sans" panose="020B0502040504020204" pitchFamily="34" charset="0"/>
              <a:cs typeface="Noto Sans" panose="020B0502040504020204" pitchFamily="34" charset="0"/>
              <a:sym typeface="Noto Sans"/>
            </a:endParaRPr>
          </a:p>
        </p:txBody>
      </p:sp>
      <p:cxnSp>
        <p:nvCxnSpPr>
          <p:cNvPr id="8" name="Conector recto de flecha 7">
            <a:extLst>
              <a:ext uri="{FF2B5EF4-FFF2-40B4-BE49-F238E27FC236}">
                <a16:creationId xmlns:a16="http://schemas.microsoft.com/office/drawing/2014/main" id="{E47323A4-10C9-00A2-8CB0-4148BB62E5FF}"/>
              </a:ext>
            </a:extLst>
          </p:cNvPr>
          <p:cNvCxnSpPr>
            <a:cxnSpLocks/>
          </p:cNvCxnSpPr>
          <p:nvPr/>
        </p:nvCxnSpPr>
        <p:spPr>
          <a:xfrm flipV="1">
            <a:off x="9119064" y="2590296"/>
            <a:ext cx="0" cy="772981"/>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 name="Google Shape;241;p6">
            <a:extLst>
              <a:ext uri="{FF2B5EF4-FFF2-40B4-BE49-F238E27FC236}">
                <a16:creationId xmlns:a16="http://schemas.microsoft.com/office/drawing/2014/main" id="{4B720848-FFCD-8A7C-E25B-D276DF72CD9B}"/>
              </a:ext>
            </a:extLst>
          </p:cNvPr>
          <p:cNvSpPr txBox="1"/>
          <p:nvPr/>
        </p:nvSpPr>
        <p:spPr>
          <a:xfrm>
            <a:off x="3187747" y="6209464"/>
            <a:ext cx="6261053" cy="369291"/>
          </a:xfrm>
          <a:prstGeom prst="rect">
            <a:avLst/>
          </a:prstGeom>
          <a:noFill/>
          <a:ln>
            <a:noFill/>
          </a:ln>
        </p:spPr>
        <p:txBody>
          <a:bodyPr spcFirstLastPara="1" wrap="square" lIns="91425" tIns="45700" rIns="91425" bIns="45700" anchor="t" anchorCtr="0">
            <a:spAutoFit/>
          </a:bodyPr>
          <a:lstStyle/>
          <a:p>
            <a:r>
              <a:rPr lang="en-US" sz="600" noProof="0" dirty="0">
                <a:solidFill>
                  <a:schemeClr val="dk1"/>
                </a:solidFill>
                <a:latin typeface="Noto Sans Light"/>
                <a:ea typeface="Noto Sans Light"/>
                <a:cs typeface="Noto Sans Light"/>
                <a:sym typeface="Noto Sans Light"/>
              </a:rPr>
              <a:t>1/ CEPAL. (2025). La </a:t>
            </a:r>
            <a:r>
              <a:rPr lang="en-US" sz="600" noProof="0" dirty="0" err="1">
                <a:solidFill>
                  <a:schemeClr val="dk1"/>
                </a:solidFill>
                <a:latin typeface="Noto Sans Light"/>
                <a:ea typeface="Noto Sans Light"/>
                <a:cs typeface="Noto Sans Light"/>
                <a:sym typeface="Noto Sans Light"/>
              </a:rPr>
              <a:t>Inversión</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Extranjera</a:t>
            </a:r>
            <a:r>
              <a:rPr lang="en-US" sz="600" noProof="0" dirty="0">
                <a:solidFill>
                  <a:schemeClr val="dk1"/>
                </a:solidFill>
                <a:latin typeface="Noto Sans Light"/>
                <a:ea typeface="Noto Sans Light"/>
                <a:cs typeface="Noto Sans Light"/>
                <a:sym typeface="Noto Sans Light"/>
              </a:rPr>
              <a:t> Directa </a:t>
            </a:r>
            <a:r>
              <a:rPr lang="en-US" sz="600" noProof="0" dirty="0" err="1">
                <a:solidFill>
                  <a:schemeClr val="dk1"/>
                </a:solidFill>
                <a:latin typeface="Noto Sans Light"/>
                <a:ea typeface="Noto Sans Light"/>
                <a:cs typeface="Noto Sans Light"/>
                <a:sym typeface="Noto Sans Light"/>
              </a:rPr>
              <a:t>en</a:t>
            </a:r>
            <a:r>
              <a:rPr lang="en-US" sz="600" noProof="0" dirty="0">
                <a:solidFill>
                  <a:schemeClr val="dk1"/>
                </a:solidFill>
                <a:latin typeface="Noto Sans Light"/>
                <a:ea typeface="Noto Sans Light"/>
                <a:cs typeface="Noto Sans Light"/>
                <a:sym typeface="Noto Sans Light"/>
              </a:rPr>
              <a:t> América Latina y </a:t>
            </a:r>
            <a:r>
              <a:rPr lang="en-US" sz="600" noProof="0" dirty="0" err="1">
                <a:solidFill>
                  <a:schemeClr val="dk1"/>
                </a:solidFill>
                <a:latin typeface="Noto Sans Light"/>
                <a:ea typeface="Noto Sans Light"/>
                <a:cs typeface="Noto Sans Light"/>
                <a:sym typeface="Noto Sans Light"/>
              </a:rPr>
              <a:t>el</a:t>
            </a:r>
            <a:r>
              <a:rPr lang="en-US" sz="600" noProof="0" dirty="0">
                <a:solidFill>
                  <a:schemeClr val="dk1"/>
                </a:solidFill>
                <a:latin typeface="Noto Sans Light"/>
                <a:ea typeface="Noto Sans Light"/>
                <a:cs typeface="Noto Sans Light"/>
                <a:sym typeface="Noto Sans Light"/>
              </a:rPr>
              <a:t> Caribe 2025. </a:t>
            </a:r>
            <a:r>
              <a:rPr lang="en-US" sz="600" noProof="0" dirty="0">
                <a:solidFill>
                  <a:schemeClr val="dk1"/>
                </a:solidFill>
                <a:latin typeface="Noto Sans Light"/>
                <a:ea typeface="Noto Sans Light"/>
                <a:cs typeface="Noto Sans Light"/>
                <a:sym typeface="Noto Sans Light"/>
                <a:hlinkClick r:id="rId4"/>
              </a:rPr>
              <a:t>https://repositorio.cepal.org/server/api/core/bitstreams/8bf7c3d9-f2f8-4ee2-a4e5-f4e6096a5879/content</a:t>
            </a:r>
            <a:br>
              <a:rPr lang="en-US" sz="600" dirty="0">
                <a:solidFill>
                  <a:schemeClr val="dk1"/>
                </a:solidFill>
                <a:latin typeface="Noto Sans Light"/>
                <a:ea typeface="Noto Sans Light"/>
                <a:cs typeface="Noto Sans Light"/>
                <a:sym typeface="Noto Sans Light"/>
              </a:rPr>
            </a:br>
            <a:r>
              <a:rPr lang="en-US" sz="600" dirty="0">
                <a:solidFill>
                  <a:schemeClr val="dk1"/>
                </a:solidFill>
                <a:latin typeface="Noto Sans Light"/>
                <a:ea typeface="Noto Sans Light"/>
                <a:cs typeface="Noto Sans Light"/>
                <a:sym typeface="Noto Sans Light"/>
              </a:rPr>
              <a:t>2/</a:t>
            </a:r>
            <a:r>
              <a:rPr lang="en-US" sz="600" dirty="0" err="1">
                <a:solidFill>
                  <a:schemeClr val="dk1"/>
                </a:solidFill>
                <a:latin typeface="Noto Sans Light"/>
                <a:ea typeface="Noto Sans Light"/>
                <a:cs typeface="Noto Sans Light"/>
                <a:sym typeface="Noto Sans Light"/>
              </a:rPr>
              <a:t>Secretaría</a:t>
            </a:r>
            <a:r>
              <a:rPr lang="en-US" sz="600" dirty="0">
                <a:solidFill>
                  <a:schemeClr val="dk1"/>
                </a:solidFill>
                <a:latin typeface="Noto Sans Light"/>
                <a:ea typeface="Noto Sans Light"/>
                <a:cs typeface="Noto Sans Light"/>
                <a:sym typeface="Noto Sans Light"/>
              </a:rPr>
              <a:t> de Economía </a:t>
            </a:r>
            <a:endParaRPr lang="en-US" noProof="0" dirty="0"/>
          </a:p>
        </p:txBody>
      </p:sp>
    </p:spTree>
    <p:extLst>
      <p:ext uri="{BB962C8B-B14F-4D97-AF65-F5344CB8AC3E}">
        <p14:creationId xmlns:p14="http://schemas.microsoft.com/office/powerpoint/2010/main" val="84287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7</a:t>
            </a:fld>
            <a:endParaRPr lang="en-US" noProof="0" dirty="0"/>
          </a:p>
        </p:txBody>
      </p:sp>
      <p:sp>
        <p:nvSpPr>
          <p:cNvPr id="290" name="Google Shape;290;p9"/>
          <p:cNvSpPr/>
          <p:nvPr/>
        </p:nvSpPr>
        <p:spPr>
          <a:xfrm>
            <a:off x="0" y="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lang="en-US" sz="1800" noProof="0" dirty="0">
              <a:solidFill>
                <a:schemeClr val="dk1"/>
              </a:solidFill>
              <a:latin typeface="Arial"/>
              <a:ea typeface="Arial"/>
              <a:cs typeface="Arial"/>
              <a:sym typeface="Arial"/>
            </a:endParaRPr>
          </a:p>
        </p:txBody>
      </p:sp>
      <p:pic>
        <p:nvPicPr>
          <p:cNvPr id="291" name="Google Shape;291;p9"/>
          <p:cNvPicPr preferRelativeResize="0">
            <a:picLocks noGrp="1" noRot="1" noMove="1" noResize="1" noEditPoints="1" noAdjustHandles="1" noChangeArrowheads="1" noChangeShapeType="1" noCrop="1"/>
          </p:cNvPicPr>
          <p:nvPr/>
        </p:nvPicPr>
        <p:blipFill rotWithShape="1">
          <a:blip r:embed="rId3" cstate="email">
            <a:alphaModFix/>
            <a:extLst>
              <a:ext uri="{28A0092B-C50C-407E-A947-70E740481C1C}">
                <a14:useLocalDpi xmlns:a14="http://schemas.microsoft.com/office/drawing/2010/main"/>
              </a:ext>
            </a:extLst>
          </a:blip>
          <a:srcRect/>
          <a:stretch/>
        </p:blipFill>
        <p:spPr>
          <a:xfrm>
            <a:off x="1095070" y="2723286"/>
            <a:ext cx="4963317" cy="2908697"/>
          </a:xfrm>
          <a:prstGeom prst="rect">
            <a:avLst/>
          </a:prstGeom>
          <a:noFill/>
          <a:ln>
            <a:noFill/>
          </a:ln>
        </p:spPr>
      </p:pic>
      <p:sp>
        <p:nvSpPr>
          <p:cNvPr id="292" name="Google Shape;292;p9"/>
          <p:cNvSpPr/>
          <p:nvPr/>
        </p:nvSpPr>
        <p:spPr>
          <a:xfrm>
            <a:off x="480589" y="1895239"/>
            <a:ext cx="11306046"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noProof="0" dirty="0">
                <a:solidFill>
                  <a:schemeClr val="dk1"/>
                </a:solidFill>
                <a:latin typeface="Noto Sans"/>
                <a:ea typeface="Noto Sans"/>
                <a:cs typeface="Noto Sans"/>
                <a:sym typeface="Noto Sans"/>
              </a:rPr>
              <a:t>The United States remains Mexico’s primary investment partner, accounting for 45% of total flows. For this period, Japan and Germany occupy the second and third places, respectively; both are long-standing trading partners in our country.</a:t>
            </a:r>
          </a:p>
        </p:txBody>
      </p:sp>
      <p:graphicFrame>
        <p:nvGraphicFramePr>
          <p:cNvPr id="293" name="Google Shape;293;p9"/>
          <p:cNvGraphicFramePr>
            <a:graphicFrameLocks/>
          </p:cNvGraphicFramePr>
          <p:nvPr>
            <p:extLst>
              <p:ext uri="{D42A27DB-BD31-4B8C-83A1-F6EECF244321}">
                <p14:modId xmlns:p14="http://schemas.microsoft.com/office/powerpoint/2010/main" val="2451465559"/>
              </p:ext>
            </p:extLst>
          </p:nvPr>
        </p:nvGraphicFramePr>
        <p:xfrm>
          <a:off x="6586943" y="3173694"/>
          <a:ext cx="4769500" cy="2256280"/>
        </p:xfrm>
        <a:graphic>
          <a:graphicData uri="http://schemas.openxmlformats.org/drawingml/2006/table">
            <a:tbl>
              <a:tblPr firstRow="1" bandRow="1">
                <a:noFill/>
                <a:tableStyleId>{BA2C1A16-9DE2-4450-B482-CB19FBB624CC}</a:tableStyleId>
              </a:tblPr>
              <a:tblGrid>
                <a:gridCol w="1369200">
                  <a:extLst>
                    <a:ext uri="{9D8B030D-6E8A-4147-A177-3AD203B41FA5}">
                      <a16:colId xmlns:a16="http://schemas.microsoft.com/office/drawing/2014/main" val="20000"/>
                    </a:ext>
                  </a:extLst>
                </a:gridCol>
                <a:gridCol w="1034875">
                  <a:extLst>
                    <a:ext uri="{9D8B030D-6E8A-4147-A177-3AD203B41FA5}">
                      <a16:colId xmlns:a16="http://schemas.microsoft.com/office/drawing/2014/main" val="20001"/>
                    </a:ext>
                  </a:extLst>
                </a:gridCol>
                <a:gridCol w="829650">
                  <a:extLst>
                    <a:ext uri="{9D8B030D-6E8A-4147-A177-3AD203B41FA5}">
                      <a16:colId xmlns:a16="http://schemas.microsoft.com/office/drawing/2014/main" val="20002"/>
                    </a:ext>
                  </a:extLst>
                </a:gridCol>
                <a:gridCol w="1535775">
                  <a:extLst>
                    <a:ext uri="{9D8B030D-6E8A-4147-A177-3AD203B41FA5}">
                      <a16:colId xmlns:a16="http://schemas.microsoft.com/office/drawing/2014/main" val="20003"/>
                    </a:ext>
                  </a:extLst>
                </a:gridCol>
              </a:tblGrid>
              <a:tr h="342750">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Country of origin</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FDI 2024</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Change in position compared to 2023</a:t>
                      </a:r>
                    </a:p>
                  </a:txBody>
                  <a:tcPr marL="91450" marR="91450" marT="45725" marB="45725"/>
                </a:tc>
                <a:extLst>
                  <a:ext uri="{0D108BD9-81ED-4DB2-BD59-A6C34878D82A}">
                    <a16:rowId xmlns:a16="http://schemas.microsoft.com/office/drawing/2014/main" val="10000"/>
                  </a:ext>
                </a:extLst>
              </a:tr>
              <a:tr h="304925">
                <a:tc>
                  <a:txBody>
                    <a:bodyPr/>
                    <a:lstStyle/>
                    <a:p>
                      <a:pPr marL="0" marR="0" lvl="0" indent="0" algn="ctr" rtl="0">
                        <a:lnSpc>
                          <a:spcPct val="100000"/>
                        </a:lnSpc>
                        <a:spcBef>
                          <a:spcPts val="0"/>
                        </a:spcBef>
                        <a:spcAft>
                          <a:spcPts val="0"/>
                        </a:spcAft>
                        <a:buNone/>
                      </a:pPr>
                      <a:r>
                        <a:rPr lang="en-US" sz="1100" b="1" u="none" strike="noStrike" cap="none" noProof="0" dirty="0">
                          <a:latin typeface="Noto Sans"/>
                          <a:ea typeface="Noto Sans"/>
                          <a:cs typeface="Noto Sans"/>
                          <a:sym typeface="Noto Sans"/>
                        </a:rPr>
                        <a:t>Top 5</a:t>
                      </a:r>
                    </a:p>
                  </a:txBody>
                  <a:tcPr marL="91450" marR="91450" marT="45725" marB="45725"/>
                </a:tc>
                <a:tc>
                  <a:txBody>
                    <a:bodyPr/>
                    <a:lstStyle/>
                    <a:p>
                      <a:pPr marL="0" marR="0" lvl="0" indent="0" algn="ctr" rtl="0">
                        <a:lnSpc>
                          <a:spcPct val="100000"/>
                        </a:lnSpc>
                        <a:spcBef>
                          <a:spcPts val="0"/>
                        </a:spcBef>
                        <a:spcAft>
                          <a:spcPts val="0"/>
                        </a:spcAft>
                        <a:buNone/>
                      </a:pPr>
                      <a:r>
                        <a:rPr lang="en-US" sz="1100" b="1" u="none" strike="noStrike" cap="none" noProof="0" dirty="0">
                          <a:latin typeface="Noto Sans"/>
                          <a:ea typeface="Noto Sans"/>
                          <a:cs typeface="Noto Sans"/>
                          <a:sym typeface="Noto Sans"/>
                        </a:rPr>
                        <a:t>26,683</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100" b="1" u="none" strike="noStrike" cap="none" noProof="0" dirty="0">
                          <a:latin typeface="Noto Sans"/>
                          <a:ea typeface="Noto Sans"/>
                          <a:cs typeface="Noto Sans"/>
                          <a:sym typeface="Noto Sans"/>
                        </a:rPr>
                        <a:t>81%</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endParaRPr lang="en-US" sz="1100" b="1" u="none" strike="noStrike" cap="none" noProof="0" dirty="0">
                        <a:latin typeface="Noto Sans"/>
                        <a:ea typeface="Noto Sans"/>
                        <a:cs typeface="Noto Sans"/>
                        <a:sym typeface="Noto Sans"/>
                      </a:endParaRPr>
                    </a:p>
                  </a:txBody>
                  <a:tcPr marL="91450" marR="91450" marT="45725" marB="45725"/>
                </a:tc>
                <a:extLst>
                  <a:ext uri="{0D108BD9-81ED-4DB2-BD59-A6C34878D82A}">
                    <a16:rowId xmlns:a16="http://schemas.microsoft.com/office/drawing/2014/main" val="10001"/>
                  </a:ext>
                </a:extLst>
              </a:tr>
              <a:tr h="304925">
                <a:tc>
                  <a:txBody>
                    <a:bodyPr/>
                    <a:lstStyle/>
                    <a:p>
                      <a:pPr marL="0" marR="0" lvl="0" indent="0" algn="l" rtl="0">
                        <a:lnSpc>
                          <a:spcPct val="100000"/>
                        </a:lnSpc>
                        <a:spcBef>
                          <a:spcPts val="0"/>
                        </a:spcBef>
                        <a:spcAft>
                          <a:spcPts val="0"/>
                        </a:spcAft>
                        <a:buNone/>
                      </a:pPr>
                      <a:r>
                        <a:rPr lang="en-US" sz="1100" u="none" strike="noStrike" cap="none" noProof="0" dirty="0">
                          <a:latin typeface="Noto Sans"/>
                          <a:ea typeface="Noto Sans"/>
                          <a:cs typeface="Noto Sans"/>
                        </a:rPr>
                        <a:t>United States</a:t>
                      </a:r>
                      <a:endParaRPr lang="en-US" sz="1100" b="1" u="none" strike="noStrike" cap="none" noProof="0" dirty="0">
                        <a:latin typeface="Noto Sans"/>
                        <a:ea typeface="Noto Sans"/>
                        <a:cs typeface="Noto Sans"/>
                        <a:sym typeface="Noto Sans"/>
                      </a:endParaRPr>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16,513</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45%</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Same</a:t>
                      </a:r>
                    </a:p>
                  </a:txBody>
                  <a:tcPr marL="91450" marR="91450" marT="45725" marB="45725"/>
                </a:tc>
                <a:extLst>
                  <a:ext uri="{0D108BD9-81ED-4DB2-BD59-A6C34878D82A}">
                    <a16:rowId xmlns:a16="http://schemas.microsoft.com/office/drawing/2014/main" val="10002"/>
                  </a:ext>
                </a:extLst>
              </a:tr>
              <a:tr h="304925">
                <a:tc>
                  <a:txBody>
                    <a:bodyPr/>
                    <a:lstStyle/>
                    <a:p>
                      <a:pPr marL="0" marR="0" lvl="0" indent="0" algn="l" rtl="0">
                        <a:lnSpc>
                          <a:spcPct val="100000"/>
                        </a:lnSpc>
                        <a:spcBef>
                          <a:spcPts val="0"/>
                        </a:spcBef>
                        <a:spcAft>
                          <a:spcPts val="0"/>
                        </a:spcAft>
                        <a:buNone/>
                      </a:pPr>
                      <a:r>
                        <a:rPr lang="en-US" sz="1100" u="none" strike="noStrike" cap="none" noProof="0" dirty="0">
                          <a:latin typeface="Noto Sans"/>
                          <a:ea typeface="Noto Sans"/>
                          <a:cs typeface="Noto Sans"/>
                          <a:sym typeface="Noto Sans"/>
                        </a:rPr>
                        <a:t>Japan</a:t>
                      </a:r>
                      <a:endParaRPr lang="en-US" sz="1100" b="1" u="none" strike="noStrike" cap="none" noProof="0" dirty="0">
                        <a:latin typeface="Noto Sans"/>
                        <a:ea typeface="Noto Sans"/>
                        <a:cs typeface="Noto Sans"/>
                        <a:sym typeface="Noto Sans"/>
                      </a:endParaRPr>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4,285</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12%</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2</a:t>
                      </a:r>
                      <a:endParaRPr lang="en-US" sz="1100" b="1" u="none" strike="noStrike" cap="none" noProof="0" dirty="0">
                        <a:solidFill>
                          <a:srgbClr val="007434"/>
                        </a:solidFill>
                        <a:latin typeface="Noto Sans"/>
                        <a:ea typeface="Noto Sans"/>
                        <a:cs typeface="Noto Sans"/>
                        <a:sym typeface="Noto Sans"/>
                      </a:endParaRPr>
                    </a:p>
                  </a:txBody>
                  <a:tcPr marL="91450" marR="91450" marT="45725" marB="45725"/>
                </a:tc>
                <a:extLst>
                  <a:ext uri="{0D108BD9-81ED-4DB2-BD59-A6C34878D82A}">
                    <a16:rowId xmlns:a16="http://schemas.microsoft.com/office/drawing/2014/main" val="10003"/>
                  </a:ext>
                </a:extLst>
              </a:tr>
              <a:tr h="304925">
                <a:tc>
                  <a:txBody>
                    <a:bodyPr/>
                    <a:lstStyle/>
                    <a:p>
                      <a:pPr marL="0" marR="0" lvl="0" indent="0" algn="l" rtl="0">
                        <a:lnSpc>
                          <a:spcPct val="100000"/>
                        </a:lnSpc>
                        <a:spcBef>
                          <a:spcPts val="0"/>
                        </a:spcBef>
                        <a:spcAft>
                          <a:spcPts val="0"/>
                        </a:spcAft>
                        <a:buNone/>
                      </a:pPr>
                      <a:r>
                        <a:rPr lang="en-US" sz="1100" u="none" strike="noStrike" cap="none" noProof="0" dirty="0">
                          <a:latin typeface="Noto Sans"/>
                          <a:ea typeface="Noto Sans"/>
                          <a:cs typeface="Noto Sans"/>
                          <a:sym typeface="Noto Sans"/>
                        </a:rPr>
                        <a:t>Germany</a:t>
                      </a:r>
                      <a:endParaRPr lang="en-US" sz="1100" b="1" u="none" strike="noStrike" cap="none" noProof="0" dirty="0">
                        <a:latin typeface="Noto Sans"/>
                        <a:ea typeface="Noto Sans"/>
                        <a:cs typeface="Noto Sans"/>
                        <a:sym typeface="Noto Sans"/>
                      </a:endParaRPr>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3,788</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10%</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2</a:t>
                      </a:r>
                      <a:endParaRPr lang="en-US" sz="1100" b="1" u="none" strike="noStrike" cap="none" noProof="0" dirty="0">
                        <a:solidFill>
                          <a:srgbClr val="007434"/>
                        </a:solidFill>
                        <a:latin typeface="Noto Sans"/>
                        <a:ea typeface="Noto Sans"/>
                        <a:cs typeface="Noto Sans"/>
                        <a:sym typeface="Noto Sans"/>
                      </a:endParaRPr>
                    </a:p>
                  </a:txBody>
                  <a:tcPr marL="91450" marR="91450" marT="45725" marB="45725"/>
                </a:tc>
                <a:extLst>
                  <a:ext uri="{0D108BD9-81ED-4DB2-BD59-A6C34878D82A}">
                    <a16:rowId xmlns:a16="http://schemas.microsoft.com/office/drawing/2014/main" val="10004"/>
                  </a:ext>
                </a:extLst>
              </a:tr>
              <a:tr h="304925">
                <a:tc>
                  <a:txBody>
                    <a:bodyPr/>
                    <a:lstStyle/>
                    <a:p>
                      <a:pPr marL="0" marR="0" lvl="0" indent="0" algn="l" rtl="0">
                        <a:lnSpc>
                          <a:spcPct val="100000"/>
                        </a:lnSpc>
                        <a:spcBef>
                          <a:spcPts val="0"/>
                        </a:spcBef>
                        <a:spcAft>
                          <a:spcPts val="0"/>
                        </a:spcAft>
                        <a:buNone/>
                      </a:pPr>
                      <a:r>
                        <a:rPr lang="en-US" sz="1100" u="none" strike="noStrike" cap="none" noProof="0" dirty="0">
                          <a:latin typeface="Noto Sans"/>
                          <a:ea typeface="Noto Sans"/>
                          <a:cs typeface="Noto Sans"/>
                          <a:sym typeface="Noto Sans"/>
                        </a:rPr>
                        <a:t>Canada</a:t>
                      </a:r>
                      <a:endParaRPr lang="en-US" sz="1100" b="1" u="none" strike="noStrike" cap="none" noProof="0" dirty="0">
                        <a:latin typeface="Noto Sans"/>
                        <a:ea typeface="Noto Sans"/>
                        <a:cs typeface="Noto Sans"/>
                        <a:sym typeface="Noto Sans"/>
                      </a:endParaRPr>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3,216</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9%</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1</a:t>
                      </a:r>
                      <a:endParaRPr lang="en-US" sz="1100" b="1" u="none" strike="noStrike" cap="none" noProof="0" dirty="0">
                        <a:solidFill>
                          <a:srgbClr val="C00000"/>
                        </a:solidFill>
                        <a:latin typeface="Noto Sans"/>
                        <a:ea typeface="Noto Sans"/>
                        <a:cs typeface="Noto Sans"/>
                        <a:sym typeface="Noto Sans"/>
                      </a:endParaRPr>
                    </a:p>
                  </a:txBody>
                  <a:tcPr marL="91450" marR="91450" marT="45725" marB="45725"/>
                </a:tc>
                <a:extLst>
                  <a:ext uri="{0D108BD9-81ED-4DB2-BD59-A6C34878D82A}">
                    <a16:rowId xmlns:a16="http://schemas.microsoft.com/office/drawing/2014/main" val="10005"/>
                  </a:ext>
                </a:extLst>
              </a:tr>
              <a:tr h="304925">
                <a:tc>
                  <a:txBody>
                    <a:bodyPr/>
                    <a:lstStyle/>
                    <a:p>
                      <a:pPr marL="0" marR="0" lvl="0" indent="0" algn="l" rtl="0">
                        <a:lnSpc>
                          <a:spcPct val="100000"/>
                        </a:lnSpc>
                        <a:spcBef>
                          <a:spcPts val="0"/>
                        </a:spcBef>
                        <a:spcAft>
                          <a:spcPts val="0"/>
                        </a:spcAft>
                        <a:buNone/>
                      </a:pPr>
                      <a:r>
                        <a:rPr lang="en-US" sz="1100" u="none" strike="noStrike" cap="none" noProof="0" dirty="0">
                          <a:latin typeface="Noto Sans"/>
                          <a:ea typeface="Noto Sans"/>
                          <a:cs typeface="Noto Sans"/>
                          <a:sym typeface="Noto Sans"/>
                        </a:rPr>
                        <a:t>Netherlands</a:t>
                      </a:r>
                      <a:endParaRPr lang="en-US" sz="1100" b="1" u="none" strike="noStrike" cap="none" noProof="0" dirty="0">
                        <a:latin typeface="Noto Sans"/>
                        <a:ea typeface="Noto Sans"/>
                        <a:cs typeface="Noto Sans"/>
                        <a:sym typeface="Noto Sans"/>
                      </a:endParaRPr>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1,881</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5%</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100" u="none" strike="noStrike" cap="none" noProof="0" dirty="0">
                          <a:latin typeface="Noto Sans"/>
                          <a:ea typeface="Noto Sans"/>
                          <a:cs typeface="Noto Sans"/>
                          <a:sym typeface="Noto Sans"/>
                        </a:rPr>
                        <a:t>3</a:t>
                      </a:r>
                      <a:endParaRPr lang="en-US" sz="1100" b="1" u="none" strike="noStrike" cap="none" noProof="0" dirty="0">
                        <a:solidFill>
                          <a:srgbClr val="007434"/>
                        </a:solidFill>
                        <a:latin typeface="Noto Sans"/>
                        <a:ea typeface="Noto Sans"/>
                        <a:cs typeface="Noto Sans"/>
                        <a:sym typeface="Noto Sans"/>
                      </a:endParaRPr>
                    </a:p>
                  </a:txBody>
                  <a:tcPr marL="91450" marR="91450" marT="45725" marB="45725"/>
                </a:tc>
                <a:extLst>
                  <a:ext uri="{0D108BD9-81ED-4DB2-BD59-A6C34878D82A}">
                    <a16:rowId xmlns:a16="http://schemas.microsoft.com/office/drawing/2014/main" val="10006"/>
                  </a:ext>
                </a:extLst>
              </a:tr>
            </a:tbl>
          </a:graphicData>
        </a:graphic>
      </p:graphicFrame>
      <p:sp>
        <p:nvSpPr>
          <p:cNvPr id="294" name="Google Shape;294;p9"/>
          <p:cNvSpPr/>
          <p:nvPr/>
        </p:nvSpPr>
        <p:spPr>
          <a:xfrm>
            <a:off x="10050535" y="4288661"/>
            <a:ext cx="97755" cy="175036"/>
          </a:xfrm>
          <a:prstGeom prst="triangle">
            <a:avLst>
              <a:gd name="adj" fmla="val 50000"/>
            </a:avLst>
          </a:prstGeom>
          <a:solidFill>
            <a:srgbClr val="0074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Arial"/>
              <a:ea typeface="Arial"/>
              <a:cs typeface="Arial"/>
              <a:sym typeface="Arial"/>
            </a:endParaRPr>
          </a:p>
        </p:txBody>
      </p:sp>
      <p:sp>
        <p:nvSpPr>
          <p:cNvPr id="295" name="Google Shape;295;p9"/>
          <p:cNvSpPr/>
          <p:nvPr/>
        </p:nvSpPr>
        <p:spPr>
          <a:xfrm>
            <a:off x="10050533" y="4610897"/>
            <a:ext cx="97755" cy="175037"/>
          </a:xfrm>
          <a:prstGeom prst="triangle">
            <a:avLst>
              <a:gd name="adj" fmla="val 50000"/>
            </a:avLst>
          </a:prstGeom>
          <a:solidFill>
            <a:srgbClr val="0074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Arial"/>
              <a:ea typeface="Arial"/>
              <a:cs typeface="Arial"/>
              <a:sym typeface="Arial"/>
            </a:endParaRPr>
          </a:p>
        </p:txBody>
      </p:sp>
      <p:sp>
        <p:nvSpPr>
          <p:cNvPr id="296" name="Google Shape;296;p9"/>
          <p:cNvSpPr/>
          <p:nvPr/>
        </p:nvSpPr>
        <p:spPr>
          <a:xfrm>
            <a:off x="10077166" y="5198636"/>
            <a:ext cx="83941" cy="175763"/>
          </a:xfrm>
          <a:prstGeom prst="triangle">
            <a:avLst>
              <a:gd name="adj" fmla="val 50000"/>
            </a:avLst>
          </a:prstGeom>
          <a:solidFill>
            <a:srgbClr val="0074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Arial"/>
              <a:ea typeface="Arial"/>
              <a:cs typeface="Arial"/>
              <a:sym typeface="Arial"/>
            </a:endParaRPr>
          </a:p>
        </p:txBody>
      </p:sp>
      <p:sp>
        <p:nvSpPr>
          <p:cNvPr id="297" name="Google Shape;297;p9"/>
          <p:cNvSpPr/>
          <p:nvPr/>
        </p:nvSpPr>
        <p:spPr>
          <a:xfrm rot="10800000" flipH="1">
            <a:off x="10064250" y="4933134"/>
            <a:ext cx="97755" cy="153056"/>
          </a:xfrm>
          <a:prstGeom prst="triangle">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Arial"/>
              <a:ea typeface="Arial"/>
              <a:cs typeface="Arial"/>
              <a:sym typeface="Arial"/>
            </a:endParaRPr>
          </a:p>
        </p:txBody>
      </p:sp>
      <p:sp>
        <p:nvSpPr>
          <p:cNvPr id="299" name="Google Shape;299;p9"/>
          <p:cNvSpPr txBox="1"/>
          <p:nvPr/>
        </p:nvSpPr>
        <p:spPr>
          <a:xfrm>
            <a:off x="3187747" y="6209464"/>
            <a:ext cx="626105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a:t>
            </a:r>
            <a:r>
              <a:rPr lang="en-US" sz="600" noProof="0" dirty="0" err="1">
                <a:solidFill>
                  <a:schemeClr val="dk1"/>
                </a:solidFill>
                <a:latin typeface="Noto Sans Light"/>
                <a:ea typeface="Noto Sans Light"/>
                <a:cs typeface="Noto Sans Light"/>
                <a:sym typeface="Noto Sans Light"/>
              </a:rPr>
              <a:t>Secretaría</a:t>
            </a:r>
            <a:r>
              <a:rPr lang="en-US" sz="600" noProof="0" dirty="0">
                <a:solidFill>
                  <a:schemeClr val="dk1"/>
                </a:solidFill>
                <a:latin typeface="Noto Sans Light"/>
                <a:ea typeface="Noto Sans Light"/>
                <a:cs typeface="Noto Sans Light"/>
                <a:sym typeface="Noto Sans Light"/>
              </a:rPr>
              <a:t> de Economía, "Informe </a:t>
            </a:r>
            <a:r>
              <a:rPr lang="en-US" sz="600" noProof="0" dirty="0" err="1">
                <a:solidFill>
                  <a:schemeClr val="dk1"/>
                </a:solidFill>
                <a:latin typeface="Noto Sans Light"/>
                <a:ea typeface="Noto Sans Light"/>
                <a:cs typeface="Noto Sans Light"/>
                <a:sym typeface="Noto Sans Light"/>
              </a:rPr>
              <a:t>Estadístico</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sobre</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el</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Comportamiento</a:t>
            </a:r>
            <a:r>
              <a:rPr lang="en-US" sz="600" noProof="0" dirty="0">
                <a:solidFill>
                  <a:schemeClr val="dk1"/>
                </a:solidFill>
                <a:latin typeface="Noto Sans Light"/>
                <a:ea typeface="Noto Sans Light"/>
                <a:cs typeface="Noto Sans Light"/>
                <a:sym typeface="Noto Sans Light"/>
              </a:rPr>
              <a:t> de la </a:t>
            </a:r>
            <a:r>
              <a:rPr lang="en-US" sz="600" noProof="0" dirty="0" err="1">
                <a:solidFill>
                  <a:schemeClr val="dk1"/>
                </a:solidFill>
                <a:latin typeface="Noto Sans Light"/>
                <a:ea typeface="Noto Sans Light"/>
                <a:cs typeface="Noto Sans Light"/>
                <a:sym typeface="Noto Sans Light"/>
              </a:rPr>
              <a:t>Inversión</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Extranjera</a:t>
            </a:r>
            <a:r>
              <a:rPr lang="en-US" sz="600" noProof="0" dirty="0">
                <a:solidFill>
                  <a:schemeClr val="dk1"/>
                </a:solidFill>
                <a:latin typeface="Noto Sans Light"/>
                <a:ea typeface="Noto Sans Light"/>
                <a:cs typeface="Noto Sans Light"/>
                <a:sym typeface="Noto Sans Light"/>
              </a:rPr>
              <a:t> Directa </a:t>
            </a:r>
            <a:r>
              <a:rPr lang="en-US" sz="600" noProof="0" dirty="0" err="1">
                <a:solidFill>
                  <a:schemeClr val="dk1"/>
                </a:solidFill>
                <a:latin typeface="Noto Sans Light"/>
                <a:ea typeface="Noto Sans Light"/>
                <a:cs typeface="Noto Sans Light"/>
                <a:sym typeface="Noto Sans Light"/>
              </a:rPr>
              <a:t>en</a:t>
            </a:r>
            <a:r>
              <a:rPr lang="en-US" sz="600" noProof="0" dirty="0">
                <a:solidFill>
                  <a:schemeClr val="dk1"/>
                </a:solidFill>
                <a:latin typeface="Noto Sans Light"/>
                <a:ea typeface="Noto Sans Light"/>
                <a:cs typeface="Noto Sans Light"/>
                <a:sym typeface="Noto Sans Light"/>
              </a:rPr>
              <a:t> México (</a:t>
            </a:r>
            <a:r>
              <a:rPr lang="en-US" sz="600" noProof="0" dirty="0" err="1">
                <a:solidFill>
                  <a:schemeClr val="dk1"/>
                </a:solidFill>
                <a:latin typeface="Noto Sans Light"/>
                <a:ea typeface="Noto Sans Light"/>
                <a:cs typeface="Noto Sans Light"/>
                <a:sym typeface="Noto Sans Light"/>
              </a:rPr>
              <a:t>Tercer</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Trimestre</a:t>
            </a:r>
            <a:r>
              <a:rPr lang="en-US" sz="600" noProof="0" dirty="0">
                <a:solidFill>
                  <a:schemeClr val="dk1"/>
                </a:solidFill>
                <a:latin typeface="Noto Sans Light"/>
                <a:ea typeface="Noto Sans Light"/>
                <a:cs typeface="Noto Sans Light"/>
                <a:sym typeface="Noto Sans Light"/>
              </a:rPr>
              <a:t> de 2024)," published November 15, 2024, accessed January 6, 2025, https://</a:t>
            </a:r>
            <a:r>
              <a:rPr lang="en-US" sz="600" noProof="0" dirty="0" err="1">
                <a:solidFill>
                  <a:schemeClr val="dk1"/>
                </a:solidFill>
                <a:latin typeface="Noto Sans Light"/>
                <a:ea typeface="Noto Sans Light"/>
                <a:cs typeface="Noto Sans Light"/>
                <a:sym typeface="Noto Sans Light"/>
              </a:rPr>
              <a:t>www.gob.mx</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cms</a:t>
            </a:r>
            <a:r>
              <a:rPr lang="en-US" sz="600" noProof="0" dirty="0">
                <a:solidFill>
                  <a:schemeClr val="dk1"/>
                </a:solidFill>
                <a:latin typeface="Noto Sans Light"/>
                <a:ea typeface="Noto Sans Light"/>
                <a:cs typeface="Noto Sans Light"/>
                <a:sym typeface="Noto Sans Light"/>
              </a:rPr>
              <a:t>/uploads/attachment/file/963441/Informe_Congreso_2024_3T.pdf.</a:t>
            </a:r>
            <a:endParaRPr lang="en-US" noProof="0" dirty="0"/>
          </a:p>
        </p:txBody>
      </p:sp>
      <p:sp>
        <p:nvSpPr>
          <p:cNvPr id="300" name="Google Shape;300;p9"/>
          <p:cNvSpPr/>
          <p:nvPr/>
        </p:nvSpPr>
        <p:spPr>
          <a:xfrm>
            <a:off x="6748969" y="2873436"/>
            <a:ext cx="444544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noProof="0" dirty="0">
                <a:solidFill>
                  <a:schemeClr val="dk1"/>
                </a:solidFill>
                <a:latin typeface="Noto Sans"/>
                <a:ea typeface="Noto Sans"/>
                <a:cs typeface="Noto Sans"/>
                <a:sym typeface="Noto Sans"/>
              </a:rPr>
              <a:t>Figure 1. Top 5 Countries with the Highest FDI in Mexico</a:t>
            </a:r>
            <a:endParaRPr lang="en-US" sz="1200" noProof="0" dirty="0">
              <a:solidFill>
                <a:schemeClr val="dk1"/>
              </a:solidFill>
              <a:latin typeface="Noto Sans"/>
              <a:ea typeface="Noto Sans"/>
              <a:cs typeface="Noto Sans"/>
              <a:sym typeface="Noto Sans"/>
            </a:endParaRPr>
          </a:p>
        </p:txBody>
      </p:sp>
      <p:pic>
        <p:nvPicPr>
          <p:cNvPr id="302" name="Google Shape;302;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223;p4">
            <a:extLst>
              <a:ext uri="{FF2B5EF4-FFF2-40B4-BE49-F238E27FC236}">
                <a16:creationId xmlns:a16="http://schemas.microsoft.com/office/drawing/2014/main" id="{CB414D7B-7FAF-BE60-3987-17E406A630F9}"/>
              </a:ext>
            </a:extLst>
          </p:cNvPr>
          <p:cNvSpPr txBox="1"/>
          <p:nvPr/>
        </p:nvSpPr>
        <p:spPr>
          <a:xfrm>
            <a:off x="508590" y="307879"/>
            <a:ext cx="8093923" cy="1785064"/>
          </a:xfrm>
          <a:prstGeom prst="rect">
            <a:avLst/>
          </a:prstGeom>
          <a:noFill/>
          <a:ln>
            <a:noFill/>
          </a:ln>
        </p:spPr>
        <p:txBody>
          <a:bodyPr spcFirstLastPara="1" wrap="square" lIns="91425" tIns="45700" rIns="91425" bIns="45700" anchor="t" anchorCtr="0">
            <a:spAutoFit/>
          </a:bodyPr>
          <a:lstStyle/>
          <a:p>
            <a:pPr lvl="0"/>
            <a:r>
              <a:rPr kumimoji="0" lang="en-US" sz="2800" b="1" i="0" u="none" strike="noStrike" kern="0" cap="none" spc="0" normalizeH="0" baseline="0" noProof="0" dirty="0">
                <a:ln>
                  <a:noFill/>
                </a:ln>
                <a:solidFill>
                  <a:srgbClr val="621333"/>
                </a:solidFill>
                <a:effectLst/>
                <a:uLnTx/>
                <a:uFillTx/>
                <a:latin typeface="Patria Light" pitchFamily="2" charset="0"/>
                <a:ea typeface="Noto Sans" panose="020B0502040504020204" pitchFamily="34" charset="0"/>
                <a:cs typeface="Arial"/>
                <a:sym typeface="Arial"/>
              </a:rPr>
              <a:t>Foreign Direct </a:t>
            </a:r>
            <a:endParaRPr kumimoji="0" lang="en-US" sz="1400" b="1" i="0" u="none" strike="noStrike" kern="0" cap="none" spc="0" normalizeH="0" baseline="0" noProof="0" dirty="0">
              <a:ln>
                <a:noFill/>
              </a:ln>
              <a:solidFill>
                <a:srgbClr val="000000"/>
              </a:solidFill>
              <a:effectLst/>
              <a:uLnTx/>
              <a:uFillTx/>
              <a:latin typeface="Patria Light" pitchFamily="2" charset="0"/>
              <a:ea typeface="Noto Sans" panose="020B0502040504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21333"/>
                </a:solidFill>
                <a:effectLst/>
                <a:uLnTx/>
                <a:uFillTx/>
                <a:latin typeface="Patria Light" pitchFamily="2" charset="0"/>
                <a:ea typeface="Noto Sans" panose="020B0502040504020204" pitchFamily="34" charset="0"/>
                <a:cs typeface="Arial"/>
                <a:sym typeface="Arial"/>
              </a:rPr>
              <a:t>Investment Trends</a:t>
            </a:r>
            <a:r>
              <a:rPr kumimoji="0" lang="en-US" sz="2800" b="1" i="0" u="none" strike="noStrike" kern="0" cap="none" spc="0" normalizeH="0" baseline="30000" noProof="0" dirty="0">
                <a:ln>
                  <a:noFill/>
                </a:ln>
                <a:solidFill>
                  <a:srgbClr val="621333"/>
                </a:solidFill>
                <a:effectLst/>
                <a:uLnTx/>
                <a:uFillTx/>
                <a:latin typeface="Patria Light" pitchFamily="2" charset="0"/>
                <a:ea typeface="Noto Sans" panose="020B0502040504020204" pitchFamily="34" charset="0"/>
                <a:cs typeface="Arial"/>
                <a:sym typeface="Arial"/>
              </a:rPr>
              <a:t>1</a:t>
            </a:r>
            <a:endParaRPr kumimoji="0" lang="en-US" sz="1400" b="1" i="0" u="none" strike="noStrike" kern="0" cap="none" spc="0" normalizeH="0" baseline="30000" noProof="0" dirty="0">
              <a:ln>
                <a:noFill/>
              </a:ln>
              <a:solidFill>
                <a:srgbClr val="000000"/>
              </a:solidFill>
              <a:effectLst/>
              <a:uLnTx/>
              <a:uFillTx/>
              <a:latin typeface="Patria Light" pitchFamily="2" charset="0"/>
              <a:ea typeface="Noto Sans" panose="020B0502040504020204" pitchFamily="34" charset="0"/>
              <a:cs typeface="Arial"/>
              <a:sym typeface="Arial"/>
            </a:endParaRPr>
          </a:p>
          <a:p>
            <a:pPr>
              <a:defRPr/>
            </a:pPr>
            <a:r>
              <a:rPr kumimoji="0" lang="en-US" sz="2000" b="0" i="0" u="none" strike="noStrike" kern="0" cap="none" spc="0" normalizeH="0" baseline="0" noProof="0" dirty="0">
                <a:ln>
                  <a:noFill/>
                </a:ln>
                <a:solidFill>
                  <a:srgbClr val="AF841F"/>
                </a:solidFill>
                <a:effectLst/>
                <a:uLnTx/>
                <a:uFillTx/>
                <a:latin typeface="Patria Light" pitchFamily="2" charset="0"/>
                <a:ea typeface="Noto Sans" panose="020B0502040504020204" pitchFamily="34" charset="0"/>
                <a:cs typeface="Arial"/>
                <a:sym typeface="Arial"/>
              </a:rPr>
              <a:t>As of </a:t>
            </a:r>
            <a:r>
              <a:rPr lang="en-US" sz="2000" dirty="0">
                <a:solidFill>
                  <a:srgbClr val="AF841F"/>
                </a:solidFill>
                <a:latin typeface="Patria Light" pitchFamily="2" charset="0"/>
                <a:ea typeface="Noto Sans" panose="020B0502040504020204" pitchFamily="34" charset="0"/>
              </a:rPr>
              <a:t>year-end</a:t>
            </a:r>
            <a:r>
              <a:rPr kumimoji="0" lang="en-US" sz="2000" b="0" i="0" u="none" strike="noStrike" kern="0" cap="none" spc="0" normalizeH="0" baseline="0" noProof="0" dirty="0">
                <a:ln>
                  <a:noFill/>
                </a:ln>
                <a:solidFill>
                  <a:srgbClr val="AF841F"/>
                </a:solidFill>
                <a:effectLst/>
                <a:uLnTx/>
                <a:uFillTx/>
                <a:latin typeface="Patria Light" pitchFamily="2" charset="0"/>
                <a:ea typeface="Noto Sans" panose="020B0502040504020204" pitchFamily="34" charset="0"/>
                <a:cs typeface="Arial"/>
                <a:sym typeface="Arial"/>
              </a:rPr>
              <a:t> 2024, in million current dollars</a:t>
            </a:r>
          </a:p>
          <a:p>
            <a:pPr>
              <a:defRPr/>
            </a:pPr>
            <a:endParaRPr kumimoji="0" lang="en-US" sz="2000" b="0" i="0" u="none" strike="noStrike" kern="0" cap="none" spc="0" normalizeH="0" baseline="0" noProof="0" dirty="0">
              <a:ln>
                <a:noFill/>
              </a:ln>
              <a:solidFill>
                <a:srgbClr val="AF841F"/>
              </a:solidFill>
              <a:effectLst/>
              <a:uLnTx/>
              <a:uFillTx/>
              <a:latin typeface="Patria Light" pitchFamily="2" charset="0"/>
              <a:ea typeface="Noto Sans" panose="020B0502040504020204" pitchFamily="34" charset="0"/>
              <a:cs typeface="Arial"/>
              <a:sym typeface="Arial"/>
            </a:endParaRPr>
          </a:p>
          <a:p>
            <a:pPr>
              <a:defRPr/>
            </a:pPr>
            <a:endParaRPr lang="en-US" b="1" noProof="0" dirty="0">
              <a:latin typeface="Patria Light" pitchFamily="2" charset="0"/>
              <a:ea typeface="Noto Sans" panose="020B0502040504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10"/>
          <p:cNvPicPr preferRelativeResize="0">
            <a:picLocks noGrp="1" noRot="1" noMove="1" noResize="1" noEditPoints="1" noAdjustHandles="1" noChangeArrowheads="1" noChangeShapeType="1" noCrop="1"/>
          </p:cNvPicPr>
          <p:nvPr/>
        </p:nvPicPr>
        <p:blipFill rotWithShape="1">
          <a:blip r:embed="rId3" cstate="email">
            <a:alphaModFix/>
            <a:extLst>
              <a:ext uri="{28A0092B-C50C-407E-A947-70E740481C1C}">
                <a14:useLocalDpi xmlns:a14="http://schemas.microsoft.com/office/drawing/2010/main"/>
              </a:ext>
            </a:extLst>
          </a:blip>
          <a:srcRect/>
          <a:stretch/>
        </p:blipFill>
        <p:spPr>
          <a:xfrm>
            <a:off x="377079" y="1970169"/>
            <a:ext cx="4674962" cy="3325320"/>
          </a:xfrm>
          <a:prstGeom prst="rect">
            <a:avLst/>
          </a:prstGeom>
          <a:noFill/>
          <a:ln>
            <a:noFill/>
          </a:ln>
        </p:spPr>
      </p:pic>
      <p:sp>
        <p:nvSpPr>
          <p:cNvPr id="308" name="Google Shape;308;p10"/>
          <p:cNvSpPr/>
          <p:nvPr/>
        </p:nvSpPr>
        <p:spPr>
          <a:xfrm>
            <a:off x="6681965" y="1664453"/>
            <a:ext cx="4354077" cy="2615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noProof="0" dirty="0">
                <a:solidFill>
                  <a:schemeClr val="dk1"/>
                </a:solidFill>
                <a:latin typeface="Noto Sans"/>
                <a:ea typeface="Noto Sans"/>
                <a:cs typeface="Noto Sans"/>
                <a:sym typeface="Noto Sans"/>
              </a:rPr>
              <a:t>Figure 1. Top 10 Entities with the Highest FDI in Mexico</a:t>
            </a:r>
            <a:endParaRPr lang="en-US" sz="1100" noProof="0" dirty="0">
              <a:solidFill>
                <a:schemeClr val="dk1"/>
              </a:solidFill>
              <a:latin typeface="Noto Sans"/>
              <a:ea typeface="Noto Sans"/>
              <a:cs typeface="Noto Sans"/>
              <a:sym typeface="Noto Sans"/>
            </a:endParaRPr>
          </a:p>
        </p:txBody>
      </p:sp>
      <p:sp>
        <p:nvSpPr>
          <p:cNvPr id="309" name="Google Shape;309;p10"/>
          <p:cNvSpPr txBox="1"/>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200" noProof="0" smtClean="0">
                <a:solidFill>
                  <a:srgbClr val="757575"/>
                </a:solidFill>
                <a:latin typeface="Noto Sans Medium"/>
                <a:ea typeface="Noto Sans Medium"/>
                <a:cs typeface="Noto Sans Medium"/>
                <a:sym typeface="Noto Sans Medium"/>
              </a:rPr>
              <a:t>8</a:t>
            </a:fld>
            <a:endParaRPr lang="en-US" sz="1200" noProof="0" dirty="0">
              <a:solidFill>
                <a:srgbClr val="757575"/>
              </a:solidFill>
              <a:latin typeface="Noto Sans Medium"/>
              <a:ea typeface="Noto Sans Medium"/>
              <a:cs typeface="Noto Sans Medium"/>
              <a:sym typeface="Noto Sans Medium"/>
            </a:endParaRPr>
          </a:p>
        </p:txBody>
      </p:sp>
      <p:grpSp>
        <p:nvGrpSpPr>
          <p:cNvPr id="2" name="Grupo 1">
            <a:extLst>
              <a:ext uri="{FF2B5EF4-FFF2-40B4-BE49-F238E27FC236}">
                <a16:creationId xmlns:a16="http://schemas.microsoft.com/office/drawing/2014/main" id="{79CD56B6-DB75-16A1-9D1A-02DBC26B6F1B}"/>
              </a:ext>
            </a:extLst>
          </p:cNvPr>
          <p:cNvGrpSpPr>
            <a:grpSpLocks noGrp="1" noUngrp="1" noRot="1" noMove="1" noResize="1"/>
          </p:cNvGrpSpPr>
          <p:nvPr/>
        </p:nvGrpSpPr>
        <p:grpSpPr>
          <a:xfrm>
            <a:off x="6140654" y="2002946"/>
            <a:ext cx="5436700" cy="3474840"/>
            <a:chOff x="6070924" y="1773985"/>
            <a:chExt cx="5507008" cy="3711415"/>
          </a:xfrm>
        </p:grpSpPr>
        <p:graphicFrame>
          <p:nvGraphicFramePr>
            <p:cNvPr id="310" name="Google Shape;310;p10"/>
            <p:cNvGraphicFramePr>
              <a:graphicFrameLocks noGrp="1" noDrilldown="1" noMove="1" noResize="1"/>
            </p:cNvGraphicFramePr>
            <p:nvPr>
              <p:extLst>
                <p:ext uri="{D42A27DB-BD31-4B8C-83A1-F6EECF244321}">
                  <p14:modId xmlns:p14="http://schemas.microsoft.com/office/powerpoint/2010/main" val="7617298"/>
                </p:ext>
              </p:extLst>
            </p:nvPr>
          </p:nvGraphicFramePr>
          <p:xfrm>
            <a:off x="6070924" y="1773985"/>
            <a:ext cx="5507008" cy="3711415"/>
          </p:xfrm>
          <a:graphic>
            <a:graphicData uri="http://schemas.openxmlformats.org/drawingml/2006/table">
              <a:tbl>
                <a:tblPr firstRow="1" bandRow="1">
                  <a:noFill/>
                  <a:tableStyleId>{BA2C1A16-9DE2-4450-B482-CB19FBB624CC}</a:tableStyleId>
                </a:tblPr>
                <a:tblGrid>
                  <a:gridCol w="1748600">
                    <a:extLst>
                      <a:ext uri="{9D8B030D-6E8A-4147-A177-3AD203B41FA5}">
                        <a16:colId xmlns:a16="http://schemas.microsoft.com/office/drawing/2014/main" val="20000"/>
                      </a:ext>
                    </a:extLst>
                  </a:gridCol>
                  <a:gridCol w="965250">
                    <a:extLst>
                      <a:ext uri="{9D8B030D-6E8A-4147-A177-3AD203B41FA5}">
                        <a16:colId xmlns:a16="http://schemas.microsoft.com/office/drawing/2014/main" val="20001"/>
                      </a:ext>
                    </a:extLst>
                  </a:gridCol>
                  <a:gridCol w="868675">
                    <a:extLst>
                      <a:ext uri="{9D8B030D-6E8A-4147-A177-3AD203B41FA5}">
                        <a16:colId xmlns:a16="http://schemas.microsoft.com/office/drawing/2014/main" val="20002"/>
                      </a:ext>
                    </a:extLst>
                  </a:gridCol>
                  <a:gridCol w="1854175">
                    <a:extLst>
                      <a:ext uri="{9D8B030D-6E8A-4147-A177-3AD203B41FA5}">
                        <a16:colId xmlns:a16="http://schemas.microsoft.com/office/drawing/2014/main" val="20003"/>
                      </a:ext>
                    </a:extLst>
                  </a:gridCol>
                </a:tblGrid>
                <a:tr h="257125">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Federal Entity</a:t>
                        </a:r>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FDI 2024</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Change in position compared to 2023</a:t>
                        </a:r>
                        <a:endParaRPr lang="en-US" noProof="0" dirty="0"/>
                      </a:p>
                    </a:txBody>
                    <a:tcPr marL="91450" marR="91450" marT="45725" marB="45725"/>
                  </a:tc>
                  <a:extLst>
                    <a:ext uri="{0D108BD9-81ED-4DB2-BD59-A6C34878D82A}">
                      <a16:rowId xmlns:a16="http://schemas.microsoft.com/office/drawing/2014/main" val="10000"/>
                    </a:ext>
                  </a:extLst>
                </a:tr>
                <a:tr h="187100">
                  <a:tc>
                    <a:txBody>
                      <a:bodyPr/>
                      <a:lstStyle/>
                      <a:p>
                        <a:pPr marL="0" marR="0" lvl="0" indent="0" algn="ctr" rtl="0">
                          <a:lnSpc>
                            <a:spcPct val="100000"/>
                          </a:lnSpc>
                          <a:spcBef>
                            <a:spcPts val="0"/>
                          </a:spcBef>
                          <a:spcAft>
                            <a:spcPts val="0"/>
                          </a:spcAft>
                          <a:buNone/>
                        </a:pPr>
                        <a:r>
                          <a:rPr lang="en-US" sz="1200" b="1" u="none" strike="noStrike" cap="none" noProof="0" dirty="0">
                            <a:latin typeface="Noto Sans"/>
                            <a:ea typeface="Noto Sans"/>
                            <a:cs typeface="Noto Sans"/>
                            <a:sym typeface="Noto Sans"/>
                          </a:rPr>
                          <a:t>Top 10</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b="1" u="none" strike="noStrike" cap="none" noProof="0" dirty="0">
                            <a:latin typeface="Noto Sans"/>
                            <a:ea typeface="Noto Sans"/>
                            <a:cs typeface="Noto Sans"/>
                            <a:sym typeface="Noto Sans"/>
                          </a:rPr>
                          <a:t>29,261</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b="1" u="none" strike="noStrike" cap="none" noProof="0" dirty="0">
                            <a:latin typeface="Noto Sans"/>
                            <a:ea typeface="Noto Sans"/>
                            <a:cs typeface="Noto Sans"/>
                            <a:sym typeface="Noto Sans"/>
                          </a:rPr>
                          <a:t>79%</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endParaRPr lang="en-US" sz="1200" u="none" strike="noStrike" cap="none" noProof="0" dirty="0">
                          <a:latin typeface="Noto Sans"/>
                          <a:ea typeface="Noto Sans"/>
                          <a:cs typeface="Noto Sans"/>
                          <a:sym typeface="Noto Sans"/>
                        </a:endParaRPr>
                      </a:p>
                    </a:txBody>
                    <a:tcPr marL="91450" marR="91450" marT="45725" marB="45725"/>
                  </a:tc>
                  <a:extLst>
                    <a:ext uri="{0D108BD9-81ED-4DB2-BD59-A6C34878D82A}">
                      <a16:rowId xmlns:a16="http://schemas.microsoft.com/office/drawing/2014/main" val="10001"/>
                    </a:ext>
                  </a:extLst>
                </a:tr>
                <a:tr h="187100">
                  <a:tc>
                    <a:txBody>
                      <a:bodyPr/>
                      <a:lstStyle/>
                      <a:p>
                        <a:pPr marL="0" marR="0" lvl="0" indent="0" algn="l" rtl="0">
                          <a:lnSpc>
                            <a:spcPct val="100000"/>
                          </a:lnSpc>
                          <a:spcBef>
                            <a:spcPts val="0"/>
                          </a:spcBef>
                          <a:spcAft>
                            <a:spcPts val="0"/>
                          </a:spcAft>
                          <a:buNone/>
                        </a:pPr>
                        <a:r>
                          <a:rPr lang="en-US" sz="1200" u="none" strike="noStrike" cap="none" noProof="0" dirty="0">
                            <a:latin typeface="Noto Sans"/>
                            <a:ea typeface="Noto Sans"/>
                            <a:cs typeface="Noto Sans"/>
                            <a:sym typeface="Noto Sans"/>
                          </a:rPr>
                          <a:t>1. Mexico City</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14,427</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39%</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Same</a:t>
                        </a:r>
                      </a:p>
                    </a:txBody>
                    <a:tcPr marL="91450" marR="91450" marT="45725" marB="45725"/>
                  </a:tc>
                  <a:extLst>
                    <a:ext uri="{0D108BD9-81ED-4DB2-BD59-A6C34878D82A}">
                      <a16:rowId xmlns:a16="http://schemas.microsoft.com/office/drawing/2014/main" val="10002"/>
                    </a:ext>
                  </a:extLst>
                </a:tr>
                <a:tr h="187100">
                  <a:tc>
                    <a:txBody>
                      <a:bodyPr/>
                      <a:lstStyle/>
                      <a:p>
                        <a:pPr marL="0" marR="0" lvl="0" indent="0" algn="l" rtl="0">
                          <a:lnSpc>
                            <a:spcPct val="100000"/>
                          </a:lnSpc>
                          <a:spcBef>
                            <a:spcPts val="0"/>
                          </a:spcBef>
                          <a:spcAft>
                            <a:spcPts val="0"/>
                          </a:spcAft>
                          <a:buNone/>
                        </a:pPr>
                        <a:r>
                          <a:rPr lang="en-US" sz="1200" u="none" strike="noStrike" cap="none" noProof="0" dirty="0">
                            <a:latin typeface="Noto Sans"/>
                            <a:ea typeface="Noto Sans"/>
                            <a:cs typeface="Noto Sans"/>
                            <a:sym typeface="Noto Sans"/>
                          </a:rPr>
                          <a:t>2. State of Mexico</a:t>
                        </a:r>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2,642</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7%</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4</a:t>
                        </a:r>
                        <a:endParaRPr lang="en-US" noProof="0" dirty="0"/>
                      </a:p>
                    </a:txBody>
                    <a:tcPr marL="91450" marR="91450" marT="45725" marB="45725"/>
                  </a:tc>
                  <a:extLst>
                    <a:ext uri="{0D108BD9-81ED-4DB2-BD59-A6C34878D82A}">
                      <a16:rowId xmlns:a16="http://schemas.microsoft.com/office/drawing/2014/main" val="10003"/>
                    </a:ext>
                  </a:extLst>
                </a:tr>
                <a:tr h="187100">
                  <a:tc>
                    <a:txBody>
                      <a:bodyPr/>
                      <a:lstStyle/>
                      <a:p>
                        <a:pPr marL="0" marR="0" lvl="0" indent="0" algn="l" rtl="0">
                          <a:lnSpc>
                            <a:spcPct val="100000"/>
                          </a:lnSpc>
                          <a:spcBef>
                            <a:spcPts val="0"/>
                          </a:spcBef>
                          <a:spcAft>
                            <a:spcPts val="0"/>
                          </a:spcAft>
                          <a:buNone/>
                        </a:pPr>
                        <a:r>
                          <a:rPr lang="en-US" sz="1200" u="none" strike="noStrike" cap="none" noProof="0" dirty="0">
                            <a:latin typeface="Noto Sans"/>
                            <a:ea typeface="Noto Sans"/>
                            <a:cs typeface="Noto Sans"/>
                            <a:sym typeface="Noto Sans"/>
                          </a:rPr>
                          <a:t>3. Baja California</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2,479</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7%</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4</a:t>
                        </a:r>
                        <a:endParaRPr lang="en-US" noProof="0" dirty="0"/>
                      </a:p>
                    </a:txBody>
                    <a:tcPr marL="91450" marR="91450" marT="45725" marB="45725"/>
                  </a:tc>
                  <a:extLst>
                    <a:ext uri="{0D108BD9-81ED-4DB2-BD59-A6C34878D82A}">
                      <a16:rowId xmlns:a16="http://schemas.microsoft.com/office/drawing/2014/main" val="10004"/>
                    </a:ext>
                  </a:extLst>
                </a:tr>
                <a:tr h="187100">
                  <a:tc>
                    <a:txBody>
                      <a:bodyPr/>
                      <a:lstStyle/>
                      <a:p>
                        <a:pPr marL="0" marR="0" lvl="0" indent="0" algn="l" rtl="0">
                          <a:lnSpc>
                            <a:spcPct val="100000"/>
                          </a:lnSpc>
                          <a:spcBef>
                            <a:spcPts val="0"/>
                          </a:spcBef>
                          <a:spcAft>
                            <a:spcPts val="0"/>
                          </a:spcAft>
                          <a:buNone/>
                        </a:pPr>
                        <a:r>
                          <a:rPr lang="en-US" sz="1200" u="none" strike="noStrike" cap="none" noProof="0" dirty="0">
                            <a:latin typeface="Noto Sans"/>
                            <a:ea typeface="Noto Sans"/>
                            <a:cs typeface="Noto Sans"/>
                            <a:sym typeface="Noto Sans"/>
                          </a:rPr>
                          <a:t>4. Nuevo Leon</a:t>
                        </a:r>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2,098</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6%</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1</a:t>
                        </a:r>
                        <a:endParaRPr lang="en-US" noProof="0" dirty="0"/>
                      </a:p>
                    </a:txBody>
                    <a:tcPr marL="91450" marR="91450" marT="45725" marB="45725"/>
                  </a:tc>
                  <a:extLst>
                    <a:ext uri="{0D108BD9-81ED-4DB2-BD59-A6C34878D82A}">
                      <a16:rowId xmlns:a16="http://schemas.microsoft.com/office/drawing/2014/main" val="10005"/>
                    </a:ext>
                  </a:extLst>
                </a:tr>
                <a:tr h="187100">
                  <a:tc>
                    <a:txBody>
                      <a:bodyPr/>
                      <a:lstStyle/>
                      <a:p>
                        <a:pPr marL="0" marR="0" lvl="0" indent="0" algn="l" rtl="0">
                          <a:lnSpc>
                            <a:spcPct val="100000"/>
                          </a:lnSpc>
                          <a:spcBef>
                            <a:spcPts val="0"/>
                          </a:spcBef>
                          <a:spcAft>
                            <a:spcPts val="0"/>
                          </a:spcAft>
                          <a:buNone/>
                        </a:pPr>
                        <a:r>
                          <a:rPr lang="en-US" sz="1200" u="none" strike="noStrike" cap="none" noProof="0" dirty="0">
                            <a:latin typeface="Noto Sans"/>
                            <a:ea typeface="Noto Sans"/>
                            <a:cs typeface="Noto Sans"/>
                            <a:sym typeface="Noto Sans"/>
                          </a:rPr>
                          <a:t>5. Chihuahua</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1,497</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4%</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Same</a:t>
                        </a:r>
                      </a:p>
                    </a:txBody>
                    <a:tcPr marL="91450" marR="91450" marT="45725" marB="45725"/>
                  </a:tc>
                  <a:extLst>
                    <a:ext uri="{0D108BD9-81ED-4DB2-BD59-A6C34878D82A}">
                      <a16:rowId xmlns:a16="http://schemas.microsoft.com/office/drawing/2014/main" val="10006"/>
                    </a:ext>
                  </a:extLst>
                </a:tr>
                <a:tr h="187100">
                  <a:tc>
                    <a:txBody>
                      <a:bodyPr/>
                      <a:lstStyle/>
                      <a:p>
                        <a:pPr marL="0" marR="0" lvl="0" indent="0" algn="l" rtl="0">
                          <a:lnSpc>
                            <a:spcPct val="100000"/>
                          </a:lnSpc>
                          <a:spcBef>
                            <a:spcPts val="0"/>
                          </a:spcBef>
                          <a:spcAft>
                            <a:spcPts val="0"/>
                          </a:spcAft>
                          <a:buNone/>
                        </a:pPr>
                        <a:r>
                          <a:rPr lang="en-US" sz="1200" u="none" strike="noStrike" cap="none" noProof="0" dirty="0">
                            <a:latin typeface="Noto Sans"/>
                            <a:ea typeface="Noto Sans"/>
                            <a:cs typeface="Noto Sans"/>
                            <a:sym typeface="Noto Sans"/>
                          </a:rPr>
                          <a:t>6. Guanajuato</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1,442</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4%</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8</a:t>
                        </a:r>
                        <a:endParaRPr lang="en-US" noProof="0" dirty="0"/>
                      </a:p>
                    </a:txBody>
                    <a:tcPr marL="91450" marR="91450" marT="45725" marB="45725"/>
                  </a:tc>
                  <a:extLst>
                    <a:ext uri="{0D108BD9-81ED-4DB2-BD59-A6C34878D82A}">
                      <a16:rowId xmlns:a16="http://schemas.microsoft.com/office/drawing/2014/main" val="10007"/>
                    </a:ext>
                  </a:extLst>
                </a:tr>
                <a:tr h="187100">
                  <a:tc>
                    <a:txBody>
                      <a:bodyPr/>
                      <a:lstStyle/>
                      <a:p>
                        <a:pPr marL="0" marR="0" lvl="0" indent="0" algn="l" rtl="0">
                          <a:lnSpc>
                            <a:spcPct val="100000"/>
                          </a:lnSpc>
                          <a:spcBef>
                            <a:spcPts val="0"/>
                          </a:spcBef>
                          <a:spcAft>
                            <a:spcPts val="0"/>
                          </a:spcAft>
                          <a:buNone/>
                        </a:pPr>
                        <a:r>
                          <a:rPr lang="en-US" sz="1200" u="none" strike="noStrike" cap="none" noProof="0" dirty="0">
                            <a:latin typeface="Noto Sans"/>
                            <a:ea typeface="Noto Sans"/>
                            <a:cs typeface="Noto Sans"/>
                            <a:sym typeface="Noto Sans"/>
                          </a:rPr>
                          <a:t>7. Baja California Sur</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1,353</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4%</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4</a:t>
                        </a:r>
                        <a:endParaRPr lang="en-US" noProof="0" dirty="0"/>
                      </a:p>
                    </a:txBody>
                    <a:tcPr marL="91450" marR="91450" marT="45725" marB="45725"/>
                  </a:tc>
                  <a:extLst>
                    <a:ext uri="{0D108BD9-81ED-4DB2-BD59-A6C34878D82A}">
                      <a16:rowId xmlns:a16="http://schemas.microsoft.com/office/drawing/2014/main" val="10008"/>
                    </a:ext>
                  </a:extLst>
                </a:tr>
                <a:tr h="187100">
                  <a:tc>
                    <a:txBody>
                      <a:bodyPr/>
                      <a:lstStyle/>
                      <a:p>
                        <a:pPr marL="0" marR="0" lvl="0" indent="0" algn="l" rtl="0">
                          <a:lnSpc>
                            <a:spcPct val="100000"/>
                          </a:lnSpc>
                          <a:spcBef>
                            <a:spcPts val="0"/>
                          </a:spcBef>
                          <a:spcAft>
                            <a:spcPts val="0"/>
                          </a:spcAft>
                          <a:buNone/>
                        </a:pPr>
                        <a:r>
                          <a:rPr lang="en-US" sz="1200" u="none" strike="noStrike" cap="none" noProof="0" dirty="0">
                            <a:latin typeface="Noto Sans"/>
                            <a:ea typeface="Noto Sans"/>
                            <a:cs typeface="Noto Sans"/>
                            <a:sym typeface="Noto Sans"/>
                          </a:rPr>
                          <a:t>8. Puebla</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1,168</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3%</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16</a:t>
                        </a:r>
                        <a:endParaRPr lang="en-US" noProof="0" dirty="0"/>
                      </a:p>
                    </a:txBody>
                    <a:tcPr marL="91450" marR="91450" marT="45725" marB="45725"/>
                  </a:tc>
                  <a:extLst>
                    <a:ext uri="{0D108BD9-81ED-4DB2-BD59-A6C34878D82A}">
                      <a16:rowId xmlns:a16="http://schemas.microsoft.com/office/drawing/2014/main" val="10009"/>
                    </a:ext>
                  </a:extLst>
                </a:tr>
                <a:tr h="187100">
                  <a:tc>
                    <a:txBody>
                      <a:bodyPr/>
                      <a:lstStyle/>
                      <a:p>
                        <a:pPr marL="0" marR="0" lvl="0" indent="0" algn="l" rtl="0">
                          <a:lnSpc>
                            <a:spcPct val="100000"/>
                          </a:lnSpc>
                          <a:spcBef>
                            <a:spcPts val="0"/>
                          </a:spcBef>
                          <a:spcAft>
                            <a:spcPts val="0"/>
                          </a:spcAft>
                          <a:buNone/>
                        </a:pPr>
                        <a:r>
                          <a:rPr lang="en-US" sz="1200" u="none" strike="noStrike" cap="none" noProof="0" dirty="0">
                            <a:latin typeface="Noto Sans"/>
                            <a:ea typeface="Noto Sans"/>
                            <a:cs typeface="Noto Sans"/>
                            <a:sym typeface="Noto Sans"/>
                          </a:rPr>
                          <a:t>9. Jalisco</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1,100</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3%</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5</a:t>
                        </a:r>
                        <a:endParaRPr lang="en-US" noProof="0" dirty="0"/>
                      </a:p>
                    </a:txBody>
                    <a:tcPr marL="91450" marR="91450" marT="45725" marB="45725"/>
                  </a:tc>
                  <a:extLst>
                    <a:ext uri="{0D108BD9-81ED-4DB2-BD59-A6C34878D82A}">
                      <a16:rowId xmlns:a16="http://schemas.microsoft.com/office/drawing/2014/main" val="10010"/>
                    </a:ext>
                  </a:extLst>
                </a:tr>
                <a:tr h="187100">
                  <a:tc>
                    <a:txBody>
                      <a:bodyPr/>
                      <a:lstStyle/>
                      <a:p>
                        <a:pPr marL="0" marR="0" lvl="0" indent="0" algn="l" rtl="0">
                          <a:lnSpc>
                            <a:spcPct val="100000"/>
                          </a:lnSpc>
                          <a:spcBef>
                            <a:spcPts val="0"/>
                          </a:spcBef>
                          <a:spcAft>
                            <a:spcPts val="0"/>
                          </a:spcAft>
                          <a:buNone/>
                        </a:pPr>
                        <a:r>
                          <a:rPr lang="en-US" sz="1200" u="none" strike="noStrike" cap="none" noProof="0" dirty="0">
                            <a:latin typeface="Noto Sans"/>
                            <a:ea typeface="Noto Sans"/>
                            <a:cs typeface="Noto Sans"/>
                            <a:sym typeface="Noto Sans"/>
                          </a:rPr>
                          <a:t>10. Queretaro</a:t>
                        </a:r>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1,055</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3%</a:t>
                        </a:r>
                        <a:endParaRPr lang="en-US" noProof="0" dirty="0"/>
                      </a:p>
                    </a:txBody>
                    <a:tcPr marL="91450" marR="91450" marT="45725" marB="45725"/>
                  </a:tc>
                  <a:tc>
                    <a:txBody>
                      <a:bodyPr/>
                      <a:lstStyle/>
                      <a:p>
                        <a:pPr marL="0" marR="0" lvl="0" indent="0" algn="ctr" rtl="0">
                          <a:lnSpc>
                            <a:spcPct val="100000"/>
                          </a:lnSpc>
                          <a:spcBef>
                            <a:spcPts val="0"/>
                          </a:spcBef>
                          <a:spcAft>
                            <a:spcPts val="0"/>
                          </a:spcAft>
                          <a:buNone/>
                        </a:pPr>
                        <a:r>
                          <a:rPr lang="en-US" sz="1200" u="none" strike="noStrike" cap="none" noProof="0" dirty="0">
                            <a:latin typeface="Noto Sans"/>
                            <a:ea typeface="Noto Sans"/>
                            <a:cs typeface="Noto Sans"/>
                            <a:sym typeface="Noto Sans"/>
                          </a:rPr>
                          <a:t>Same</a:t>
                        </a:r>
                      </a:p>
                    </a:txBody>
                    <a:tcPr marL="91450" marR="91450" marT="45725" marB="45725"/>
                  </a:tc>
                  <a:extLst>
                    <a:ext uri="{0D108BD9-81ED-4DB2-BD59-A6C34878D82A}">
                      <a16:rowId xmlns:a16="http://schemas.microsoft.com/office/drawing/2014/main" val="10011"/>
                    </a:ext>
                  </a:extLst>
                </a:tr>
              </a:tbl>
            </a:graphicData>
          </a:graphic>
        </p:graphicFrame>
        <p:sp>
          <p:nvSpPr>
            <p:cNvPr id="311" name="Google Shape;311;p10"/>
            <p:cNvSpPr>
              <a:spLocks noGrp="1" noRot="1" noMove="1" noResize="1" noEditPoints="1" noAdjustHandles="1" noChangeArrowheads="1" noChangeShapeType="1"/>
            </p:cNvSpPr>
            <p:nvPr/>
          </p:nvSpPr>
          <p:spPr>
            <a:xfrm rot="10800000" flipH="1">
              <a:off x="10376602" y="3503120"/>
              <a:ext cx="63542" cy="92338"/>
            </a:xfrm>
            <a:prstGeom prst="triangle">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Noto Sans"/>
                <a:ea typeface="Noto Sans"/>
                <a:cs typeface="Noto Sans"/>
                <a:sym typeface="Noto Sans"/>
              </a:endParaRPr>
            </a:p>
          </p:txBody>
        </p:sp>
        <p:sp>
          <p:nvSpPr>
            <p:cNvPr id="312" name="Google Shape;312;p10"/>
            <p:cNvSpPr>
              <a:spLocks noGrp="1" noRot="1" noMove="1" noResize="1" noEditPoints="1" noAdjustHandles="1" noChangeArrowheads="1" noChangeShapeType="1"/>
            </p:cNvSpPr>
            <p:nvPr/>
          </p:nvSpPr>
          <p:spPr>
            <a:xfrm rot="10800000" flipH="1">
              <a:off x="10371465" y="5017477"/>
              <a:ext cx="63542" cy="92338"/>
            </a:xfrm>
            <a:prstGeom prst="triangle">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Noto Sans"/>
                <a:ea typeface="Noto Sans"/>
                <a:cs typeface="Noto Sans"/>
                <a:sym typeface="Noto Sans"/>
              </a:endParaRPr>
            </a:p>
          </p:txBody>
        </p:sp>
        <p:sp>
          <p:nvSpPr>
            <p:cNvPr id="313" name="Google Shape;313;p10"/>
            <p:cNvSpPr>
              <a:spLocks noGrp="1" noRot="1" noMove="1" noResize="1" noEditPoints="1" noAdjustHandles="1" noChangeArrowheads="1" noChangeShapeType="1"/>
            </p:cNvSpPr>
            <p:nvPr/>
          </p:nvSpPr>
          <p:spPr>
            <a:xfrm>
              <a:off x="10363671" y="3232192"/>
              <a:ext cx="76474" cy="92338"/>
            </a:xfrm>
            <a:prstGeom prst="triangle">
              <a:avLst>
                <a:gd name="adj" fmla="val 50000"/>
              </a:avLst>
            </a:prstGeom>
            <a:solidFill>
              <a:srgbClr val="0074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Noto Sans"/>
                <a:ea typeface="Noto Sans"/>
                <a:cs typeface="Noto Sans"/>
                <a:sym typeface="Noto Sans"/>
              </a:endParaRPr>
            </a:p>
          </p:txBody>
        </p:sp>
        <p:sp>
          <p:nvSpPr>
            <p:cNvPr id="314" name="Google Shape;314;p10"/>
            <p:cNvSpPr>
              <a:spLocks noGrp="1" noRot="1" noMove="1" noResize="1" noEditPoints="1" noAdjustHandles="1" noChangeArrowheads="1" noChangeShapeType="1"/>
            </p:cNvSpPr>
            <p:nvPr/>
          </p:nvSpPr>
          <p:spPr>
            <a:xfrm>
              <a:off x="10365154" y="2929044"/>
              <a:ext cx="76474" cy="92338"/>
            </a:xfrm>
            <a:prstGeom prst="triangle">
              <a:avLst>
                <a:gd name="adj" fmla="val 50000"/>
              </a:avLst>
            </a:prstGeom>
            <a:solidFill>
              <a:srgbClr val="0074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Noto Sans"/>
                <a:ea typeface="Noto Sans"/>
                <a:cs typeface="Noto Sans"/>
                <a:sym typeface="Noto Sans"/>
              </a:endParaRPr>
            </a:p>
          </p:txBody>
        </p:sp>
        <p:sp>
          <p:nvSpPr>
            <p:cNvPr id="315" name="Google Shape;315;p10"/>
            <p:cNvSpPr>
              <a:spLocks noGrp="1" noRot="1" noMove="1" noResize="1" noEditPoints="1" noAdjustHandles="1" noChangeArrowheads="1" noChangeShapeType="1"/>
            </p:cNvSpPr>
            <p:nvPr/>
          </p:nvSpPr>
          <p:spPr>
            <a:xfrm>
              <a:off x="10356273" y="4733489"/>
              <a:ext cx="76474" cy="92338"/>
            </a:xfrm>
            <a:prstGeom prst="triangle">
              <a:avLst>
                <a:gd name="adj" fmla="val 50000"/>
              </a:avLst>
            </a:prstGeom>
            <a:solidFill>
              <a:srgbClr val="0074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Noto Sans"/>
                <a:ea typeface="Noto Sans"/>
                <a:cs typeface="Noto Sans"/>
                <a:sym typeface="Noto Sans"/>
              </a:endParaRPr>
            </a:p>
          </p:txBody>
        </p:sp>
        <p:sp>
          <p:nvSpPr>
            <p:cNvPr id="316" name="Google Shape;316;p10"/>
            <p:cNvSpPr>
              <a:spLocks noGrp="1" noRot="1" noMove="1" noResize="1" noEditPoints="1" noAdjustHandles="1" noChangeArrowheads="1" noChangeShapeType="1"/>
            </p:cNvSpPr>
            <p:nvPr/>
          </p:nvSpPr>
          <p:spPr>
            <a:xfrm>
              <a:off x="10356272" y="4143376"/>
              <a:ext cx="76474" cy="92338"/>
            </a:xfrm>
            <a:prstGeom prst="triangle">
              <a:avLst>
                <a:gd name="adj" fmla="val 50000"/>
              </a:avLst>
            </a:prstGeom>
            <a:solidFill>
              <a:srgbClr val="0074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Noto Sans"/>
                <a:ea typeface="Noto Sans"/>
                <a:cs typeface="Noto Sans"/>
                <a:sym typeface="Noto Sans"/>
              </a:endParaRPr>
            </a:p>
          </p:txBody>
        </p:sp>
        <p:sp>
          <p:nvSpPr>
            <p:cNvPr id="317" name="Google Shape;317;p10"/>
            <p:cNvSpPr>
              <a:spLocks noGrp="1" noRot="1" noMove="1" noResize="1" noEditPoints="1" noAdjustHandles="1" noChangeArrowheads="1" noChangeShapeType="1"/>
            </p:cNvSpPr>
            <p:nvPr/>
          </p:nvSpPr>
          <p:spPr>
            <a:xfrm>
              <a:off x="10356275" y="4427467"/>
              <a:ext cx="76474" cy="92338"/>
            </a:xfrm>
            <a:prstGeom prst="triangle">
              <a:avLst>
                <a:gd name="adj" fmla="val 50000"/>
              </a:avLst>
            </a:prstGeom>
            <a:solidFill>
              <a:srgbClr val="0074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Noto Sans"/>
                <a:ea typeface="Noto Sans"/>
                <a:cs typeface="Noto Sans"/>
                <a:sym typeface="Noto Sans"/>
              </a:endParaRPr>
            </a:p>
          </p:txBody>
        </p:sp>
      </p:grpSp>
      <p:sp>
        <p:nvSpPr>
          <p:cNvPr id="318" name="Google Shape;318;p10"/>
          <p:cNvSpPr txBox="1"/>
          <p:nvPr/>
        </p:nvSpPr>
        <p:spPr>
          <a:xfrm>
            <a:off x="3187747" y="6209464"/>
            <a:ext cx="626105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noProof="0" dirty="0">
                <a:solidFill>
                  <a:schemeClr val="dk1"/>
                </a:solidFill>
                <a:latin typeface="Noto Sans Light"/>
                <a:ea typeface="Noto Sans Light"/>
                <a:cs typeface="Noto Sans Light"/>
                <a:sym typeface="Noto Sans Light"/>
              </a:rPr>
              <a:t>1/ </a:t>
            </a:r>
            <a:r>
              <a:rPr lang="en-US" sz="600" noProof="0" dirty="0" err="1">
                <a:solidFill>
                  <a:schemeClr val="dk1"/>
                </a:solidFill>
                <a:latin typeface="Noto Sans Light"/>
                <a:ea typeface="Noto Sans Light"/>
                <a:cs typeface="Noto Sans Light"/>
                <a:sym typeface="Noto Sans Light"/>
              </a:rPr>
              <a:t>Secretaría</a:t>
            </a:r>
            <a:r>
              <a:rPr lang="en-US" sz="600" noProof="0" dirty="0">
                <a:solidFill>
                  <a:schemeClr val="dk1"/>
                </a:solidFill>
                <a:latin typeface="Noto Sans Light"/>
                <a:ea typeface="Noto Sans Light"/>
                <a:cs typeface="Noto Sans Light"/>
                <a:sym typeface="Noto Sans Light"/>
              </a:rPr>
              <a:t> de Economía, "Informe </a:t>
            </a:r>
            <a:r>
              <a:rPr lang="en-US" sz="600" noProof="0" dirty="0" err="1">
                <a:solidFill>
                  <a:schemeClr val="dk1"/>
                </a:solidFill>
                <a:latin typeface="Noto Sans Light"/>
                <a:ea typeface="Noto Sans Light"/>
                <a:cs typeface="Noto Sans Light"/>
                <a:sym typeface="Noto Sans Light"/>
              </a:rPr>
              <a:t>Estadístico</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sobre</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el</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Comportamiento</a:t>
            </a:r>
            <a:r>
              <a:rPr lang="en-US" sz="600" noProof="0" dirty="0">
                <a:solidFill>
                  <a:schemeClr val="dk1"/>
                </a:solidFill>
                <a:latin typeface="Noto Sans Light"/>
                <a:ea typeface="Noto Sans Light"/>
                <a:cs typeface="Noto Sans Light"/>
                <a:sym typeface="Noto Sans Light"/>
              </a:rPr>
              <a:t> de la </a:t>
            </a:r>
            <a:r>
              <a:rPr lang="en-US" sz="600" noProof="0" dirty="0" err="1">
                <a:solidFill>
                  <a:schemeClr val="dk1"/>
                </a:solidFill>
                <a:latin typeface="Noto Sans Light"/>
                <a:ea typeface="Noto Sans Light"/>
                <a:cs typeface="Noto Sans Light"/>
                <a:sym typeface="Noto Sans Light"/>
              </a:rPr>
              <a:t>Inversión</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Extranjera</a:t>
            </a:r>
            <a:r>
              <a:rPr lang="en-US" sz="600" noProof="0" dirty="0">
                <a:solidFill>
                  <a:schemeClr val="dk1"/>
                </a:solidFill>
                <a:latin typeface="Noto Sans Light"/>
                <a:ea typeface="Noto Sans Light"/>
                <a:cs typeface="Noto Sans Light"/>
                <a:sym typeface="Noto Sans Light"/>
              </a:rPr>
              <a:t> Directa </a:t>
            </a:r>
            <a:r>
              <a:rPr lang="en-US" sz="600" noProof="0" dirty="0" err="1">
                <a:solidFill>
                  <a:schemeClr val="dk1"/>
                </a:solidFill>
                <a:latin typeface="Noto Sans Light"/>
                <a:ea typeface="Noto Sans Light"/>
                <a:cs typeface="Noto Sans Light"/>
                <a:sym typeface="Noto Sans Light"/>
              </a:rPr>
              <a:t>en</a:t>
            </a:r>
            <a:r>
              <a:rPr lang="en-US" sz="600" noProof="0" dirty="0">
                <a:solidFill>
                  <a:schemeClr val="dk1"/>
                </a:solidFill>
                <a:latin typeface="Noto Sans Light"/>
                <a:ea typeface="Noto Sans Light"/>
                <a:cs typeface="Noto Sans Light"/>
                <a:sym typeface="Noto Sans Light"/>
              </a:rPr>
              <a:t> México (</a:t>
            </a:r>
            <a:r>
              <a:rPr lang="en-US" sz="600" noProof="0" dirty="0" err="1">
                <a:solidFill>
                  <a:schemeClr val="dk1"/>
                </a:solidFill>
                <a:latin typeface="Noto Sans Light"/>
                <a:ea typeface="Noto Sans Light"/>
                <a:cs typeface="Noto Sans Light"/>
                <a:sym typeface="Noto Sans Light"/>
              </a:rPr>
              <a:t>Tercer</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Trimestre</a:t>
            </a:r>
            <a:r>
              <a:rPr lang="en-US" sz="600" noProof="0" dirty="0">
                <a:solidFill>
                  <a:schemeClr val="dk1"/>
                </a:solidFill>
                <a:latin typeface="Noto Sans Light"/>
                <a:ea typeface="Noto Sans Light"/>
                <a:cs typeface="Noto Sans Light"/>
                <a:sym typeface="Noto Sans Light"/>
              </a:rPr>
              <a:t> de 2024)," published November 15, 2024, accessed January 6, 2025, https://</a:t>
            </a:r>
            <a:r>
              <a:rPr lang="en-US" sz="600" noProof="0" dirty="0" err="1">
                <a:solidFill>
                  <a:schemeClr val="dk1"/>
                </a:solidFill>
                <a:latin typeface="Noto Sans Light"/>
                <a:ea typeface="Noto Sans Light"/>
                <a:cs typeface="Noto Sans Light"/>
                <a:sym typeface="Noto Sans Light"/>
              </a:rPr>
              <a:t>www.gob.mx</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cms</a:t>
            </a:r>
            <a:r>
              <a:rPr lang="en-US" sz="600" noProof="0" dirty="0">
                <a:solidFill>
                  <a:schemeClr val="dk1"/>
                </a:solidFill>
                <a:latin typeface="Noto Sans Light"/>
                <a:ea typeface="Noto Sans Light"/>
                <a:cs typeface="Noto Sans Light"/>
                <a:sym typeface="Noto Sans Light"/>
              </a:rPr>
              <a:t>/uploads/attachment/file/963441/Informe_Congreso_2024_3T.pdf.</a:t>
            </a:r>
            <a:endParaRPr lang="en-US" noProof="0" dirty="0"/>
          </a:p>
        </p:txBody>
      </p:sp>
      <p:pic>
        <p:nvPicPr>
          <p:cNvPr id="322" name="Google Shape;322;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3" name="Google Shape;223;p4">
            <a:extLst>
              <a:ext uri="{FF2B5EF4-FFF2-40B4-BE49-F238E27FC236}">
                <a16:creationId xmlns:a16="http://schemas.microsoft.com/office/drawing/2014/main" id="{A2A5668E-0E35-55A3-9E15-8A485AC046B7}"/>
              </a:ext>
            </a:extLst>
          </p:cNvPr>
          <p:cNvSpPr txBox="1"/>
          <p:nvPr/>
        </p:nvSpPr>
        <p:spPr>
          <a:xfrm>
            <a:off x="508590" y="307879"/>
            <a:ext cx="8093923" cy="1261844"/>
          </a:xfrm>
          <a:prstGeom prst="rect">
            <a:avLst/>
          </a:prstGeom>
          <a:noFill/>
          <a:ln>
            <a:noFill/>
          </a:ln>
        </p:spPr>
        <p:txBody>
          <a:bodyPr spcFirstLastPara="1" wrap="square" lIns="91425" tIns="45700" rIns="91425" bIns="45700" anchor="t" anchorCtr="0">
            <a:spAutoFit/>
          </a:bodyPr>
          <a:lstStyle/>
          <a:p>
            <a:pPr lvl="0"/>
            <a:r>
              <a:rPr kumimoji="0" lang="en-US" sz="2800" b="1" i="0" u="none" strike="noStrike" kern="0" cap="none" spc="0" normalizeH="0" baseline="0" noProof="0" dirty="0">
                <a:ln>
                  <a:noFill/>
                </a:ln>
                <a:solidFill>
                  <a:srgbClr val="621333"/>
                </a:solidFill>
                <a:effectLst/>
                <a:uLnTx/>
                <a:uFillTx/>
                <a:latin typeface="Patria Light" pitchFamily="2" charset="0"/>
                <a:ea typeface="Noto Sans" panose="020B0502040504020204" pitchFamily="34" charset="0"/>
                <a:cs typeface="Arial"/>
                <a:sym typeface="Arial"/>
              </a:rPr>
              <a:t>Foreign Direct </a:t>
            </a:r>
            <a:endParaRPr kumimoji="0" lang="en-US" sz="1400" b="1" i="0" u="none" strike="noStrike" kern="0" cap="none" spc="0" normalizeH="0" baseline="0" noProof="0" dirty="0">
              <a:ln>
                <a:noFill/>
              </a:ln>
              <a:solidFill>
                <a:srgbClr val="000000"/>
              </a:solidFill>
              <a:effectLst/>
              <a:uLnTx/>
              <a:uFillTx/>
              <a:latin typeface="Patria Light" pitchFamily="2" charset="0"/>
              <a:ea typeface="Noto Sans" panose="020B0502040504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21333"/>
                </a:solidFill>
                <a:effectLst/>
                <a:uLnTx/>
                <a:uFillTx/>
                <a:latin typeface="Patria Light" pitchFamily="2" charset="0"/>
                <a:ea typeface="Noto Sans" panose="020B0502040504020204" pitchFamily="34" charset="0"/>
                <a:cs typeface="Arial"/>
                <a:sym typeface="Arial"/>
              </a:rPr>
              <a:t>Investment Trends</a:t>
            </a:r>
            <a:r>
              <a:rPr kumimoji="0" lang="en-US" sz="2800" b="1" i="0" u="none" strike="noStrike" kern="0" cap="none" spc="0" normalizeH="0" baseline="30000" noProof="0" dirty="0">
                <a:ln>
                  <a:noFill/>
                </a:ln>
                <a:solidFill>
                  <a:srgbClr val="621333"/>
                </a:solidFill>
                <a:effectLst/>
                <a:uLnTx/>
                <a:uFillTx/>
                <a:latin typeface="Patria Light" pitchFamily="2" charset="0"/>
                <a:ea typeface="Noto Sans" panose="020B0502040504020204" pitchFamily="34" charset="0"/>
                <a:cs typeface="Arial"/>
                <a:sym typeface="Arial"/>
              </a:rPr>
              <a:t>1</a:t>
            </a:r>
            <a:endParaRPr kumimoji="0" lang="en-US" sz="1400" b="1" i="0" u="none" strike="noStrike" kern="0" cap="none" spc="0" normalizeH="0" baseline="30000" noProof="0" dirty="0">
              <a:ln>
                <a:noFill/>
              </a:ln>
              <a:solidFill>
                <a:srgbClr val="000000"/>
              </a:solidFill>
              <a:effectLst/>
              <a:uLnTx/>
              <a:uFillTx/>
              <a:latin typeface="Patria Light" pitchFamily="2" charset="0"/>
              <a:ea typeface="Noto Sans" panose="020B0502040504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AF841F"/>
                </a:solidFill>
                <a:effectLst/>
                <a:uLnTx/>
                <a:uFillTx/>
                <a:latin typeface="Patria Light" pitchFamily="2" charset="0"/>
                <a:ea typeface="Noto Sans" panose="020B0502040504020204" pitchFamily="34" charset="0"/>
                <a:cs typeface="Arial"/>
                <a:sym typeface="Arial"/>
              </a:rPr>
              <a:t>As of year-end 2024, in million current dollars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grpSp>
        <p:nvGrpSpPr>
          <p:cNvPr id="327" name="Google Shape;327;p11"/>
          <p:cNvGrpSpPr/>
          <p:nvPr/>
        </p:nvGrpSpPr>
        <p:grpSpPr>
          <a:xfrm>
            <a:off x="5730035" y="1620575"/>
            <a:ext cx="6203889" cy="4543041"/>
            <a:chOff x="5041718" y="891797"/>
            <a:chExt cx="6872689" cy="5710840"/>
          </a:xfrm>
        </p:grpSpPr>
        <p:grpSp>
          <p:nvGrpSpPr>
            <p:cNvPr id="328" name="Google Shape;328;p11"/>
            <p:cNvGrpSpPr/>
            <p:nvPr/>
          </p:nvGrpSpPr>
          <p:grpSpPr>
            <a:xfrm>
              <a:off x="5041718" y="891797"/>
              <a:ext cx="6872689" cy="5710840"/>
              <a:chOff x="5041718" y="891797"/>
              <a:chExt cx="6872689" cy="5710840"/>
            </a:xfrm>
          </p:grpSpPr>
          <p:grpSp>
            <p:nvGrpSpPr>
              <p:cNvPr id="329" name="Google Shape;329;p11"/>
              <p:cNvGrpSpPr/>
              <p:nvPr/>
            </p:nvGrpSpPr>
            <p:grpSpPr>
              <a:xfrm>
                <a:off x="5041718" y="891797"/>
                <a:ext cx="6872689" cy="5710840"/>
                <a:chOff x="5041718" y="891797"/>
                <a:chExt cx="6872689" cy="5710840"/>
              </a:xfrm>
            </p:grpSpPr>
            <p:grpSp>
              <p:nvGrpSpPr>
                <p:cNvPr id="330" name="Google Shape;330;p11"/>
                <p:cNvGrpSpPr/>
                <p:nvPr/>
              </p:nvGrpSpPr>
              <p:grpSpPr>
                <a:xfrm>
                  <a:off x="5041718" y="891797"/>
                  <a:ext cx="6872689" cy="5710840"/>
                  <a:chOff x="5041718" y="891797"/>
                  <a:chExt cx="6872689" cy="5710840"/>
                </a:xfrm>
              </p:grpSpPr>
              <p:grpSp>
                <p:nvGrpSpPr>
                  <p:cNvPr id="331" name="Google Shape;331;p11"/>
                  <p:cNvGrpSpPr/>
                  <p:nvPr/>
                </p:nvGrpSpPr>
                <p:grpSpPr>
                  <a:xfrm>
                    <a:off x="5041718" y="891797"/>
                    <a:ext cx="6872689" cy="5710840"/>
                    <a:chOff x="5041718" y="891797"/>
                    <a:chExt cx="6872689" cy="5710840"/>
                  </a:xfrm>
                </p:grpSpPr>
                <p:grpSp>
                  <p:nvGrpSpPr>
                    <p:cNvPr id="332" name="Google Shape;332;p11"/>
                    <p:cNvGrpSpPr/>
                    <p:nvPr/>
                  </p:nvGrpSpPr>
                  <p:grpSpPr>
                    <a:xfrm>
                      <a:off x="5041718" y="891797"/>
                      <a:ext cx="6872689" cy="5710840"/>
                      <a:chOff x="5041718" y="891797"/>
                      <a:chExt cx="6872689" cy="5710840"/>
                    </a:xfrm>
                  </p:grpSpPr>
                  <p:grpSp>
                    <p:nvGrpSpPr>
                      <p:cNvPr id="333" name="Google Shape;333;p11"/>
                      <p:cNvGrpSpPr/>
                      <p:nvPr/>
                    </p:nvGrpSpPr>
                    <p:grpSpPr>
                      <a:xfrm>
                        <a:off x="5041718" y="891797"/>
                        <a:ext cx="6872689" cy="5710840"/>
                        <a:chOff x="5041718" y="891797"/>
                        <a:chExt cx="6872689" cy="5710840"/>
                      </a:xfrm>
                    </p:grpSpPr>
                    <p:grpSp>
                      <p:nvGrpSpPr>
                        <p:cNvPr id="334" name="Google Shape;334;p11"/>
                        <p:cNvGrpSpPr/>
                        <p:nvPr/>
                      </p:nvGrpSpPr>
                      <p:grpSpPr>
                        <a:xfrm>
                          <a:off x="5041718" y="891797"/>
                          <a:ext cx="6872689" cy="5710840"/>
                          <a:chOff x="5041718" y="891797"/>
                          <a:chExt cx="6872689" cy="5710840"/>
                        </a:xfrm>
                      </p:grpSpPr>
                      <p:grpSp>
                        <p:nvGrpSpPr>
                          <p:cNvPr id="335" name="Google Shape;335;p11"/>
                          <p:cNvGrpSpPr/>
                          <p:nvPr/>
                        </p:nvGrpSpPr>
                        <p:grpSpPr>
                          <a:xfrm>
                            <a:off x="5041718" y="891797"/>
                            <a:ext cx="6872689" cy="5710840"/>
                            <a:chOff x="5041718" y="891797"/>
                            <a:chExt cx="6872689" cy="5710840"/>
                          </a:xfrm>
                        </p:grpSpPr>
                        <p:pic>
                          <p:nvPicPr>
                            <p:cNvPr id="336" name="Google Shape;336;p11"/>
                            <p:cNvPicPr preferRelativeResize="0"/>
                            <p:nvPr/>
                          </p:nvPicPr>
                          <p:blipFill rotWithShape="1">
                            <a:blip r:embed="rId3" cstate="email">
                              <a:alphaModFix/>
                              <a:extLst>
                                <a:ext uri="{28A0092B-C50C-407E-A947-70E740481C1C}">
                                  <a14:useLocalDpi xmlns:a14="http://schemas.microsoft.com/office/drawing/2010/main"/>
                                </a:ext>
                              </a:extLst>
                            </a:blip>
                            <a:srcRect/>
                            <a:stretch>
                              <a:fillRect/>
                            </a:stretch>
                          </p:blipFill>
                          <p:spPr>
                            <a:xfrm>
                              <a:off x="5041718" y="891797"/>
                              <a:ext cx="6872689" cy="5710840"/>
                            </a:xfrm>
                            <a:prstGeom prst="rect">
                              <a:avLst/>
                            </a:prstGeom>
                            <a:noFill/>
                            <a:ln>
                              <a:noFill/>
                            </a:ln>
                          </p:spPr>
                        </p:pic>
                        <p:sp>
                          <p:nvSpPr>
                            <p:cNvPr id="337" name="Google Shape;337;p11"/>
                            <p:cNvSpPr/>
                            <p:nvPr/>
                          </p:nvSpPr>
                          <p:spPr>
                            <a:xfrm>
                              <a:off x="5254388" y="5513696"/>
                              <a:ext cx="2511188" cy="808491"/>
                            </a:xfrm>
                            <a:prstGeom prst="rect">
                              <a:avLst/>
                            </a:prstGeom>
                            <a:solidFill>
                              <a:srgbClr val="1E5B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400" noProof="0" dirty="0">
                                <a:solidFill>
                                  <a:schemeClr val="lt1"/>
                                </a:solidFill>
                                <a:latin typeface="Noto Sans"/>
                                <a:ea typeface="Noto Sans"/>
                                <a:cs typeface="Noto Sans"/>
                                <a:sym typeface="Noto Sans"/>
                              </a:endParaRPr>
                            </a:p>
                          </p:txBody>
                        </p:sp>
                      </p:grpSp>
                      <p:sp>
                        <p:nvSpPr>
                          <p:cNvPr id="338" name="Google Shape;338;p11"/>
                          <p:cNvSpPr/>
                          <p:nvPr/>
                        </p:nvSpPr>
                        <p:spPr>
                          <a:xfrm>
                            <a:off x="8683033" y="900752"/>
                            <a:ext cx="1978925" cy="2688609"/>
                          </a:xfrm>
                          <a:prstGeom prst="rect">
                            <a:avLst/>
                          </a:prstGeom>
                          <a:solidFill>
                            <a:srgbClr val="AE83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400" noProof="0" dirty="0">
                              <a:solidFill>
                                <a:schemeClr val="lt1"/>
                              </a:solidFill>
                              <a:latin typeface="Noto Sans"/>
                              <a:ea typeface="Noto Sans"/>
                              <a:cs typeface="Noto Sans"/>
                              <a:sym typeface="Noto Sans"/>
                            </a:endParaRPr>
                          </a:p>
                        </p:txBody>
                      </p:sp>
                    </p:grpSp>
                    <p:sp>
                      <p:nvSpPr>
                        <p:cNvPr id="339" name="Google Shape;339;p11"/>
                        <p:cNvSpPr/>
                        <p:nvPr/>
                      </p:nvSpPr>
                      <p:spPr>
                        <a:xfrm>
                          <a:off x="10413242" y="4039737"/>
                          <a:ext cx="1119116" cy="682388"/>
                        </a:xfrm>
                        <a:prstGeom prst="rect">
                          <a:avLst/>
                        </a:prstGeom>
                        <a:solidFill>
                          <a:srgbClr val="1E5B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400" noProof="0" dirty="0">
                            <a:solidFill>
                              <a:schemeClr val="lt1"/>
                            </a:solidFill>
                            <a:latin typeface="Noto Sans"/>
                            <a:ea typeface="Noto Sans"/>
                            <a:cs typeface="Noto Sans"/>
                            <a:sym typeface="Noto Sans"/>
                          </a:endParaRPr>
                        </a:p>
                      </p:txBody>
                    </p:sp>
                  </p:grpSp>
                  <p:sp>
                    <p:nvSpPr>
                      <p:cNvPr id="340" name="Google Shape;340;p11"/>
                      <p:cNvSpPr/>
                      <p:nvPr/>
                    </p:nvSpPr>
                    <p:spPr>
                      <a:xfrm>
                        <a:off x="8683033" y="3685862"/>
                        <a:ext cx="1562662" cy="1404753"/>
                      </a:xfrm>
                      <a:prstGeom prst="rect">
                        <a:avLst/>
                      </a:prstGeom>
                      <a:solidFill>
                        <a:srgbClr val="DCC8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400" noProof="0" dirty="0">
                          <a:solidFill>
                            <a:schemeClr val="lt1"/>
                          </a:solidFill>
                          <a:latin typeface="Noto Sans"/>
                          <a:ea typeface="Noto Sans"/>
                          <a:cs typeface="Noto Sans"/>
                          <a:sym typeface="Noto Sans"/>
                        </a:endParaRPr>
                      </a:p>
                    </p:txBody>
                  </p:sp>
                </p:grpSp>
                <p:sp>
                  <p:nvSpPr>
                    <p:cNvPr id="341" name="Google Shape;341;p11"/>
                    <p:cNvSpPr/>
                    <p:nvPr/>
                  </p:nvSpPr>
                  <p:spPr>
                    <a:xfrm>
                      <a:off x="8663397" y="5187116"/>
                      <a:ext cx="1650384" cy="1172743"/>
                    </a:xfrm>
                    <a:prstGeom prst="rect">
                      <a:avLst/>
                    </a:prstGeom>
                    <a:solidFill>
                      <a:srgbClr val="6213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400" noProof="0" dirty="0">
                        <a:solidFill>
                          <a:schemeClr val="lt1"/>
                        </a:solidFill>
                        <a:latin typeface="Noto Sans"/>
                        <a:ea typeface="Noto Sans"/>
                        <a:cs typeface="Noto Sans"/>
                        <a:sym typeface="Noto Sans"/>
                      </a:endParaRPr>
                    </a:p>
                  </p:txBody>
                </p:sp>
              </p:grpSp>
              <p:sp>
                <p:nvSpPr>
                  <p:cNvPr id="342" name="Google Shape;342;p11"/>
                  <p:cNvSpPr/>
                  <p:nvPr/>
                </p:nvSpPr>
                <p:spPr>
                  <a:xfrm>
                    <a:off x="10413242" y="5030390"/>
                    <a:ext cx="1119116" cy="655092"/>
                  </a:xfrm>
                  <a:prstGeom prst="rect">
                    <a:avLst/>
                  </a:prstGeom>
                  <a:solidFill>
                    <a:srgbClr val="9C23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400" noProof="0" dirty="0">
                      <a:solidFill>
                        <a:schemeClr val="lt1"/>
                      </a:solidFill>
                      <a:latin typeface="Noto Sans"/>
                      <a:ea typeface="Noto Sans"/>
                      <a:cs typeface="Noto Sans"/>
                      <a:sym typeface="Noto Sans"/>
                    </a:endParaRPr>
                  </a:p>
                </p:txBody>
              </p:sp>
            </p:grpSp>
            <p:sp>
              <p:nvSpPr>
                <p:cNvPr id="343" name="Google Shape;343;p11"/>
                <p:cNvSpPr/>
                <p:nvPr/>
              </p:nvSpPr>
              <p:spPr>
                <a:xfrm>
                  <a:off x="10393605" y="5814365"/>
                  <a:ext cx="1214650" cy="545493"/>
                </a:xfrm>
                <a:prstGeom prst="rect">
                  <a:avLst/>
                </a:prstGeom>
                <a:solidFill>
                  <a:srgbClr val="7C6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400" noProof="0" dirty="0">
                    <a:solidFill>
                      <a:schemeClr val="lt1"/>
                    </a:solidFill>
                    <a:latin typeface="Noto Sans"/>
                    <a:ea typeface="Noto Sans"/>
                    <a:cs typeface="Noto Sans"/>
                    <a:sym typeface="Noto Sans"/>
                  </a:endParaRPr>
                </a:p>
              </p:txBody>
            </p:sp>
          </p:grpSp>
          <p:sp>
            <p:nvSpPr>
              <p:cNvPr id="344" name="Google Shape;344;p11"/>
              <p:cNvSpPr/>
              <p:nvPr/>
            </p:nvSpPr>
            <p:spPr>
              <a:xfrm>
                <a:off x="10695150" y="928145"/>
                <a:ext cx="907576" cy="2688608"/>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400" noProof="0" dirty="0">
                  <a:solidFill>
                    <a:schemeClr val="lt1"/>
                  </a:solidFill>
                  <a:latin typeface="Noto Sans"/>
                  <a:ea typeface="Noto Sans"/>
                  <a:cs typeface="Noto Sans"/>
                  <a:sym typeface="Noto Sans"/>
                </a:endParaRPr>
              </a:p>
            </p:txBody>
          </p:sp>
        </p:grpSp>
        <p:sp>
          <p:nvSpPr>
            <p:cNvPr id="345" name="Google Shape;345;p11"/>
            <p:cNvSpPr/>
            <p:nvPr/>
          </p:nvSpPr>
          <p:spPr>
            <a:xfrm>
              <a:off x="5348990" y="5494275"/>
              <a:ext cx="1802688" cy="8672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54% </a:t>
              </a:r>
              <a:endParaRPr lang="en-US" noProof="0" dirty="0"/>
            </a:p>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Manufacturing </a:t>
              </a:r>
              <a:endParaRPr lang="en-US" noProof="0" dirty="0"/>
            </a:p>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19,881</a:t>
              </a:r>
              <a:endParaRPr lang="en-US" noProof="0" dirty="0"/>
            </a:p>
          </p:txBody>
        </p:sp>
        <p:sp>
          <p:nvSpPr>
            <p:cNvPr id="346" name="Google Shape;346;p11"/>
            <p:cNvSpPr/>
            <p:nvPr/>
          </p:nvSpPr>
          <p:spPr>
            <a:xfrm>
              <a:off x="8663397" y="2370368"/>
              <a:ext cx="1689392" cy="11201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16% </a:t>
              </a:r>
              <a:endParaRPr lang="en-US" noProof="0" dirty="0"/>
            </a:p>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Financial services </a:t>
              </a:r>
              <a:endParaRPr lang="en-US" noProof="0" dirty="0"/>
            </a:p>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5,915</a:t>
              </a:r>
              <a:endParaRPr lang="en-US" noProof="0" dirty="0"/>
            </a:p>
          </p:txBody>
        </p:sp>
        <p:sp>
          <p:nvSpPr>
            <p:cNvPr id="347" name="Google Shape;347;p11"/>
            <p:cNvSpPr/>
            <p:nvPr/>
          </p:nvSpPr>
          <p:spPr>
            <a:xfrm>
              <a:off x="8666482" y="4228275"/>
              <a:ext cx="1717305" cy="8672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7% Transportation2,731</a:t>
              </a:r>
              <a:endParaRPr lang="en-US" noProof="0" dirty="0"/>
            </a:p>
          </p:txBody>
        </p:sp>
        <p:sp>
          <p:nvSpPr>
            <p:cNvPr id="348" name="Google Shape;348;p11"/>
            <p:cNvSpPr/>
            <p:nvPr/>
          </p:nvSpPr>
          <p:spPr>
            <a:xfrm>
              <a:off x="8645204" y="5515847"/>
              <a:ext cx="1600492" cy="8672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6% </a:t>
              </a:r>
              <a:endParaRPr lang="en-US" noProof="0" dirty="0"/>
            </a:p>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Wholesale</a:t>
              </a:r>
            </a:p>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2,304</a:t>
              </a:r>
              <a:endParaRPr lang="en-US" noProof="0" dirty="0"/>
            </a:p>
          </p:txBody>
        </p:sp>
        <p:sp>
          <p:nvSpPr>
            <p:cNvPr id="349" name="Google Shape;349;p11"/>
            <p:cNvSpPr/>
            <p:nvPr/>
          </p:nvSpPr>
          <p:spPr>
            <a:xfrm>
              <a:off x="10661959" y="2778684"/>
              <a:ext cx="1114546" cy="8704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7% </a:t>
              </a:r>
              <a:r>
                <a:rPr lang="en-US" sz="600" b="1" noProof="0" dirty="0">
                  <a:solidFill>
                    <a:schemeClr val="lt1"/>
                  </a:solidFill>
                  <a:latin typeface="Noto Sans"/>
                  <a:ea typeface="Noto Sans"/>
                  <a:cs typeface="Noto Sans"/>
                  <a:sym typeface="Noto Sans"/>
                </a:rPr>
                <a:t>Temporary accommodation</a:t>
              </a:r>
              <a:r>
                <a:rPr lang="en-US" sz="1050" b="1" noProof="0" dirty="0">
                  <a:solidFill>
                    <a:schemeClr val="lt1"/>
                  </a:solidFill>
                  <a:latin typeface="Noto Sans"/>
                  <a:ea typeface="Noto Sans"/>
                  <a:cs typeface="Noto Sans"/>
                  <a:sym typeface="Noto Sans"/>
                </a:rPr>
                <a:t> </a:t>
              </a:r>
              <a:r>
                <a:rPr lang="en-US" sz="1400" b="1" noProof="0" dirty="0">
                  <a:solidFill>
                    <a:schemeClr val="lt1"/>
                  </a:solidFill>
                  <a:latin typeface="Noto Sans"/>
                  <a:ea typeface="Noto Sans"/>
                  <a:cs typeface="Noto Sans"/>
                  <a:sym typeface="Noto Sans"/>
                </a:rPr>
                <a:t>2,745</a:t>
              </a:r>
              <a:endParaRPr lang="en-US" noProof="0" dirty="0"/>
            </a:p>
          </p:txBody>
        </p:sp>
        <p:sp>
          <p:nvSpPr>
            <p:cNvPr id="350" name="Google Shape;350;p11"/>
            <p:cNvSpPr/>
            <p:nvPr/>
          </p:nvSpPr>
          <p:spPr>
            <a:xfrm>
              <a:off x="10401892" y="3878402"/>
              <a:ext cx="1114548" cy="8672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4% Mining 1,525</a:t>
              </a:r>
              <a:endParaRPr lang="en-US" noProof="0" dirty="0"/>
            </a:p>
          </p:txBody>
        </p:sp>
        <p:sp>
          <p:nvSpPr>
            <p:cNvPr id="351" name="Google Shape;351;p11"/>
            <p:cNvSpPr/>
            <p:nvPr/>
          </p:nvSpPr>
          <p:spPr>
            <a:xfrm>
              <a:off x="10372425" y="5745260"/>
              <a:ext cx="1230017" cy="7350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noProof="0" dirty="0">
                  <a:solidFill>
                    <a:schemeClr val="lt1"/>
                  </a:solidFill>
                  <a:latin typeface="Noto Sans"/>
                  <a:ea typeface="Noto Sans"/>
                  <a:cs typeface="Noto Sans"/>
                  <a:sym typeface="Noto Sans"/>
                </a:rPr>
                <a:t>2% </a:t>
              </a:r>
              <a:endParaRPr lang="en-US" noProof="0" dirty="0"/>
            </a:p>
            <a:p>
              <a:pPr marL="0" marR="0" lvl="0" indent="0" algn="l" rtl="0">
                <a:spcBef>
                  <a:spcPts val="0"/>
                </a:spcBef>
                <a:spcAft>
                  <a:spcPts val="0"/>
                </a:spcAft>
                <a:buNone/>
              </a:pPr>
              <a:r>
                <a:rPr lang="en-US" sz="800" b="1" noProof="0" dirty="0">
                  <a:solidFill>
                    <a:schemeClr val="lt1"/>
                  </a:solidFill>
                  <a:latin typeface="Noto Sans"/>
                  <a:ea typeface="Noto Sans"/>
                  <a:cs typeface="Noto Sans"/>
                  <a:sym typeface="Noto Sans"/>
                </a:rPr>
                <a:t>Professional Services </a:t>
              </a:r>
              <a:endParaRPr lang="en-US" noProof="0" dirty="0"/>
            </a:p>
            <a:p>
              <a:pPr marL="0" marR="0" lvl="0" indent="0" algn="l" rtl="0">
                <a:spcBef>
                  <a:spcPts val="0"/>
                </a:spcBef>
                <a:spcAft>
                  <a:spcPts val="0"/>
                </a:spcAft>
                <a:buNone/>
              </a:pPr>
              <a:r>
                <a:rPr lang="en-US" sz="800" b="1" noProof="0" dirty="0">
                  <a:solidFill>
                    <a:schemeClr val="lt1"/>
                  </a:solidFill>
                  <a:latin typeface="Noto Sans"/>
                  <a:ea typeface="Noto Sans"/>
                  <a:cs typeface="Noto Sans"/>
                  <a:sym typeface="Noto Sans"/>
                </a:rPr>
                <a:t>850</a:t>
              </a:r>
              <a:endParaRPr lang="en-US" noProof="0" dirty="0"/>
            </a:p>
          </p:txBody>
        </p:sp>
        <p:sp>
          <p:nvSpPr>
            <p:cNvPr id="352" name="Google Shape;352;p11"/>
            <p:cNvSpPr/>
            <p:nvPr/>
          </p:nvSpPr>
          <p:spPr>
            <a:xfrm>
              <a:off x="10414802" y="4836783"/>
              <a:ext cx="1450517" cy="8672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4% </a:t>
              </a:r>
              <a:endParaRPr lang="en-US" noProof="0" dirty="0"/>
            </a:p>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Retail </a:t>
              </a:r>
              <a:endParaRPr lang="en-US" noProof="0" dirty="0"/>
            </a:p>
            <a:p>
              <a:pPr marL="0" marR="0" lvl="0" indent="0" algn="l" rtl="0">
                <a:spcBef>
                  <a:spcPts val="0"/>
                </a:spcBef>
                <a:spcAft>
                  <a:spcPts val="0"/>
                </a:spcAft>
                <a:buNone/>
              </a:pPr>
              <a:r>
                <a:rPr lang="en-US" sz="1400" b="1" noProof="0" dirty="0">
                  <a:solidFill>
                    <a:schemeClr val="lt1"/>
                  </a:solidFill>
                  <a:latin typeface="Noto Sans"/>
                  <a:ea typeface="Noto Sans"/>
                  <a:cs typeface="Noto Sans"/>
                  <a:sym typeface="Noto Sans"/>
                </a:rPr>
                <a:t>1,301</a:t>
              </a:r>
              <a:endParaRPr lang="en-US" noProof="0" dirty="0"/>
            </a:p>
          </p:txBody>
        </p:sp>
      </p:grpSp>
      <p:sp>
        <p:nvSpPr>
          <p:cNvPr id="354" name="Google Shape;354;p11"/>
          <p:cNvSpPr/>
          <p:nvPr/>
        </p:nvSpPr>
        <p:spPr>
          <a:xfrm>
            <a:off x="690316" y="2521852"/>
            <a:ext cx="5039719" cy="329320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noProof="0" dirty="0">
                <a:solidFill>
                  <a:schemeClr val="dk1"/>
                </a:solidFill>
                <a:latin typeface="Noto Sans"/>
                <a:ea typeface="Noto Sans"/>
                <a:cs typeface="Noto Sans"/>
                <a:sym typeface="Noto Sans"/>
              </a:rPr>
              <a:t>Mexico is a hub for specialized manufacturing that requires increasing capital as demand grows in its industries, both nationally and internationally. </a:t>
            </a:r>
            <a:endParaRPr lang="en-US" noProof="0" dirty="0"/>
          </a:p>
          <a:p>
            <a:pPr marL="0" marR="0" lvl="0" indent="0" algn="just" rtl="0">
              <a:spcBef>
                <a:spcPts val="0"/>
              </a:spcBef>
              <a:spcAft>
                <a:spcPts val="0"/>
              </a:spcAft>
              <a:buNone/>
            </a:pPr>
            <a:endParaRPr lang="en-US" sz="1600" noProof="0" dirty="0">
              <a:solidFill>
                <a:schemeClr val="dk1"/>
              </a:solidFill>
              <a:latin typeface="Noto Sans"/>
              <a:ea typeface="Noto Sans"/>
              <a:cs typeface="Noto Sans"/>
              <a:sym typeface="Noto Sans"/>
            </a:endParaRPr>
          </a:p>
          <a:p>
            <a:pPr marL="0" marR="0" lvl="0" indent="0" algn="just" rtl="0">
              <a:spcBef>
                <a:spcPts val="0"/>
              </a:spcBef>
              <a:spcAft>
                <a:spcPts val="0"/>
              </a:spcAft>
              <a:buNone/>
            </a:pPr>
            <a:r>
              <a:rPr lang="en-US" sz="1600" b="1" noProof="0" dirty="0">
                <a:solidFill>
                  <a:schemeClr val="dk1"/>
                </a:solidFill>
                <a:latin typeface="Noto Sans"/>
                <a:ea typeface="Noto Sans"/>
                <a:cs typeface="Noto Sans"/>
                <a:sym typeface="Noto Sans"/>
              </a:rPr>
              <a:t>54% of FDI corresponds to the manufacturing sector, with the following main industries:</a:t>
            </a:r>
            <a:endParaRPr lang="en-US" noProof="0" dirty="0"/>
          </a:p>
          <a:p>
            <a:pPr marL="285750" marR="0" lvl="0" indent="-285750" algn="just" rtl="0">
              <a:spcBef>
                <a:spcPts val="0"/>
              </a:spcBef>
              <a:spcAft>
                <a:spcPts val="0"/>
              </a:spcAft>
              <a:buClr>
                <a:schemeClr val="dk1"/>
              </a:buClr>
              <a:buSzPts val="1600"/>
              <a:buFont typeface="Arial"/>
              <a:buChar char="•"/>
            </a:pPr>
            <a:r>
              <a:rPr lang="en-US" sz="1600" noProof="0" dirty="0">
                <a:solidFill>
                  <a:schemeClr val="dk1"/>
                </a:solidFill>
                <a:latin typeface="Noto Sans"/>
                <a:ea typeface="Noto Sans"/>
                <a:cs typeface="Noto Sans"/>
                <a:sym typeface="Noto Sans"/>
              </a:rPr>
              <a:t>Transportation equipment (50%)</a:t>
            </a:r>
            <a:endParaRPr lang="en-US" noProof="0" dirty="0"/>
          </a:p>
          <a:p>
            <a:pPr marL="285750" marR="0" lvl="0" indent="-285750" algn="l" rtl="0">
              <a:spcBef>
                <a:spcPts val="0"/>
              </a:spcBef>
              <a:spcAft>
                <a:spcPts val="0"/>
              </a:spcAft>
              <a:buClr>
                <a:schemeClr val="dk1"/>
              </a:buClr>
              <a:buSzPts val="1600"/>
              <a:buFont typeface="Arial"/>
              <a:buChar char="•"/>
            </a:pPr>
            <a:r>
              <a:rPr lang="en-US" sz="1600" noProof="0" dirty="0">
                <a:solidFill>
                  <a:schemeClr val="dk1"/>
                </a:solidFill>
                <a:latin typeface="Noto Sans"/>
                <a:ea typeface="Noto Sans"/>
                <a:cs typeface="Noto Sans"/>
                <a:sym typeface="Noto Sans"/>
              </a:rPr>
              <a:t>Beverages and tobacco (20%)</a:t>
            </a:r>
            <a:endParaRPr lang="en-US" noProof="0" dirty="0"/>
          </a:p>
          <a:p>
            <a:pPr marL="285750" marR="0" lvl="0" indent="-285750" algn="l" rtl="0">
              <a:spcBef>
                <a:spcPts val="0"/>
              </a:spcBef>
              <a:spcAft>
                <a:spcPts val="0"/>
              </a:spcAft>
              <a:buClr>
                <a:schemeClr val="dk1"/>
              </a:buClr>
              <a:buSzPts val="1600"/>
              <a:buFont typeface="Arial"/>
              <a:buChar char="•"/>
            </a:pPr>
            <a:r>
              <a:rPr lang="en-US" sz="1600" noProof="0" dirty="0">
                <a:solidFill>
                  <a:schemeClr val="dk1"/>
                </a:solidFill>
                <a:latin typeface="Noto Sans"/>
                <a:ea typeface="Noto Sans"/>
                <a:cs typeface="Noto Sans"/>
                <a:sym typeface="Noto Sans"/>
              </a:rPr>
              <a:t>Computer equipment (9%)</a:t>
            </a:r>
            <a:endParaRPr lang="en-US" noProof="0" dirty="0"/>
          </a:p>
          <a:p>
            <a:pPr marL="285750" marR="0" lvl="0" indent="-285750" algn="l" rtl="0">
              <a:spcBef>
                <a:spcPts val="0"/>
              </a:spcBef>
              <a:spcAft>
                <a:spcPts val="0"/>
              </a:spcAft>
              <a:buClr>
                <a:schemeClr val="dk1"/>
              </a:buClr>
              <a:buSzPts val="1600"/>
              <a:buFont typeface="Arial"/>
              <a:buChar char="•"/>
            </a:pPr>
            <a:r>
              <a:rPr lang="en-US" sz="1600" noProof="0" dirty="0">
                <a:solidFill>
                  <a:schemeClr val="dk1"/>
                </a:solidFill>
                <a:latin typeface="Noto Sans"/>
                <a:ea typeface="Noto Sans"/>
                <a:cs typeface="Noto Sans"/>
                <a:sym typeface="Noto Sans"/>
              </a:rPr>
              <a:t>Chemical (6%)</a:t>
            </a:r>
            <a:endParaRPr lang="en-US" noProof="0" dirty="0"/>
          </a:p>
          <a:p>
            <a:pPr marL="285750" marR="0" lvl="0" indent="-285750" algn="l" rtl="0">
              <a:spcBef>
                <a:spcPts val="0"/>
              </a:spcBef>
              <a:spcAft>
                <a:spcPts val="0"/>
              </a:spcAft>
              <a:buClr>
                <a:schemeClr val="dk1"/>
              </a:buClr>
              <a:buSzPts val="1600"/>
              <a:buFont typeface="Arial"/>
              <a:buChar char="•"/>
            </a:pPr>
            <a:r>
              <a:rPr lang="en-US" sz="1600" noProof="0" dirty="0">
                <a:solidFill>
                  <a:schemeClr val="dk1"/>
                </a:solidFill>
                <a:latin typeface="Noto Sans"/>
                <a:ea typeface="Noto Sans"/>
                <a:cs typeface="Noto Sans"/>
                <a:sym typeface="Noto Sans"/>
              </a:rPr>
              <a:t>Basic metal industries (4%)</a:t>
            </a:r>
          </a:p>
          <a:p>
            <a:pPr marL="0" marR="0" lvl="0" indent="0" algn="just" rtl="0">
              <a:spcBef>
                <a:spcPts val="0"/>
              </a:spcBef>
              <a:spcAft>
                <a:spcPts val="0"/>
              </a:spcAft>
              <a:buNone/>
            </a:pPr>
            <a:endParaRPr lang="en-US" sz="1600" noProof="0" dirty="0">
              <a:solidFill>
                <a:schemeClr val="dk1"/>
              </a:solidFill>
              <a:latin typeface="Noto Sans"/>
              <a:ea typeface="Noto Sans"/>
              <a:cs typeface="Noto Sans"/>
              <a:sym typeface="Noto Sans"/>
            </a:endParaRPr>
          </a:p>
          <a:p>
            <a:pPr marL="0" marR="0" lvl="0" indent="0" algn="just" rtl="0">
              <a:spcBef>
                <a:spcPts val="0"/>
              </a:spcBef>
              <a:spcAft>
                <a:spcPts val="0"/>
              </a:spcAft>
              <a:buNone/>
            </a:pPr>
            <a:endParaRPr lang="en-US" sz="1600" noProof="0" dirty="0">
              <a:solidFill>
                <a:schemeClr val="dk1"/>
              </a:solidFill>
              <a:latin typeface="Noto Sans"/>
              <a:ea typeface="Noto Sans"/>
              <a:cs typeface="Noto Sans"/>
              <a:sym typeface="Noto Sans"/>
            </a:endParaRPr>
          </a:p>
        </p:txBody>
      </p:sp>
      <p:sp>
        <p:nvSpPr>
          <p:cNvPr id="355" name="Google Shape;355;p11"/>
          <p:cNvSpPr txBox="1">
            <a:spLocks noGrp="1"/>
          </p:cNvSpPr>
          <p:nvPr>
            <p:ph type="sldNum" idx="12"/>
          </p:nvPr>
        </p:nvSpPr>
        <p:spPr>
          <a:xfrm>
            <a:off x="9448800" y="6322187"/>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noProof="0" smtClean="0"/>
              <a:t>9</a:t>
            </a:fld>
            <a:endParaRPr lang="en-US" noProof="0" dirty="0"/>
          </a:p>
        </p:txBody>
      </p:sp>
      <p:pic>
        <p:nvPicPr>
          <p:cNvPr id="357" name="Google Shape;357;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77956" y="294583"/>
            <a:ext cx="4955968" cy="652158"/>
          </a:xfrm>
          <a:prstGeom prst="rect">
            <a:avLst/>
          </a:prstGeom>
          <a:noFill/>
          <a:ln>
            <a:noFill/>
          </a:ln>
        </p:spPr>
      </p:pic>
      <p:sp>
        <p:nvSpPr>
          <p:cNvPr id="2" name="Google Shape;318;p10">
            <a:extLst>
              <a:ext uri="{FF2B5EF4-FFF2-40B4-BE49-F238E27FC236}">
                <a16:creationId xmlns:a16="http://schemas.microsoft.com/office/drawing/2014/main" id="{EE73CF55-A593-C4C4-6EA8-BCBDD8605F5C}"/>
              </a:ext>
            </a:extLst>
          </p:cNvPr>
          <p:cNvSpPr txBox="1"/>
          <p:nvPr/>
        </p:nvSpPr>
        <p:spPr>
          <a:xfrm>
            <a:off x="3331286" y="6220993"/>
            <a:ext cx="6261053" cy="276959"/>
          </a:xfrm>
          <a:prstGeom prst="rect">
            <a:avLst/>
          </a:prstGeom>
          <a:noFill/>
          <a:ln>
            <a:noFill/>
          </a:ln>
        </p:spPr>
        <p:txBody>
          <a:bodyPr spcFirstLastPara="1" wrap="square" lIns="91425" tIns="45700" rIns="91425" bIns="45700" anchor="t" anchorCtr="0">
            <a:spAutoFit/>
          </a:bodyPr>
          <a:lstStyle/>
          <a:p>
            <a:r>
              <a:rPr lang="en-US" sz="600" noProof="0" dirty="0">
                <a:solidFill>
                  <a:schemeClr val="dk1"/>
                </a:solidFill>
                <a:latin typeface="Noto Sans Light"/>
                <a:ea typeface="Noto Sans Light"/>
                <a:cs typeface="Noto Sans Light"/>
                <a:sym typeface="Noto Sans Light"/>
              </a:rPr>
              <a:t>1/ </a:t>
            </a:r>
            <a:r>
              <a:rPr lang="en-US" sz="600" noProof="0" dirty="0" err="1">
                <a:solidFill>
                  <a:schemeClr val="dk1"/>
                </a:solidFill>
                <a:latin typeface="Noto Sans Light"/>
                <a:ea typeface="Noto Sans Light"/>
                <a:cs typeface="Noto Sans Light"/>
                <a:sym typeface="Noto Sans Light"/>
              </a:rPr>
              <a:t>Secretaría</a:t>
            </a:r>
            <a:r>
              <a:rPr lang="en-US" sz="600" noProof="0" dirty="0">
                <a:solidFill>
                  <a:schemeClr val="dk1"/>
                </a:solidFill>
                <a:latin typeface="Noto Sans Light"/>
                <a:ea typeface="Noto Sans Light"/>
                <a:cs typeface="Noto Sans Light"/>
                <a:sym typeface="Noto Sans Light"/>
              </a:rPr>
              <a:t> de Economía. (2025, 25 de </a:t>
            </a:r>
            <a:r>
              <a:rPr lang="en-US" sz="600" noProof="0" dirty="0" err="1">
                <a:solidFill>
                  <a:schemeClr val="dk1"/>
                </a:solidFill>
                <a:latin typeface="Noto Sans Light"/>
                <a:ea typeface="Noto Sans Light"/>
                <a:cs typeface="Noto Sans Light"/>
                <a:sym typeface="Noto Sans Light"/>
              </a:rPr>
              <a:t>febrero</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Inversión</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extranjera</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directa</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en</a:t>
            </a:r>
            <a:r>
              <a:rPr lang="en-US" sz="600" noProof="0" dirty="0">
                <a:solidFill>
                  <a:schemeClr val="dk1"/>
                </a:solidFill>
                <a:latin typeface="Noto Sans Light"/>
                <a:ea typeface="Noto Sans Light"/>
                <a:cs typeface="Noto Sans Light"/>
                <a:sym typeface="Noto Sans Light"/>
              </a:rPr>
              <a:t> México: </a:t>
            </a:r>
            <a:r>
              <a:rPr lang="en-US" sz="600" noProof="0" dirty="0" err="1">
                <a:solidFill>
                  <a:schemeClr val="dk1"/>
                </a:solidFill>
                <a:latin typeface="Noto Sans Light"/>
                <a:ea typeface="Noto Sans Light"/>
                <a:cs typeface="Noto Sans Light"/>
                <a:sym typeface="Noto Sans Light"/>
              </a:rPr>
              <a:t>cifras</a:t>
            </a:r>
            <a:r>
              <a:rPr lang="en-US" sz="600" noProof="0" dirty="0">
                <a:solidFill>
                  <a:schemeClr val="dk1"/>
                </a:solidFill>
                <a:latin typeface="Noto Sans Light"/>
                <a:ea typeface="Noto Sans Light"/>
                <a:cs typeface="Noto Sans Light"/>
                <a:sym typeface="Noto Sans Light"/>
              </a:rPr>
              <a:t> </a:t>
            </a:r>
            <a:r>
              <a:rPr lang="en-US" sz="600" noProof="0" dirty="0" err="1">
                <a:solidFill>
                  <a:schemeClr val="dk1"/>
                </a:solidFill>
                <a:latin typeface="Noto Sans Light"/>
                <a:ea typeface="Noto Sans Light"/>
                <a:cs typeface="Noto Sans Light"/>
                <a:sym typeface="Noto Sans Light"/>
              </a:rPr>
              <a:t>preliminares</a:t>
            </a:r>
            <a:r>
              <a:rPr lang="en-US" sz="600" noProof="0" dirty="0">
                <a:solidFill>
                  <a:schemeClr val="dk1"/>
                </a:solidFill>
                <a:latin typeface="Noto Sans Light"/>
                <a:ea typeface="Noto Sans Light"/>
                <a:cs typeface="Noto Sans Light"/>
                <a:sym typeface="Noto Sans Light"/>
              </a:rPr>
              <a:t> 4T 2024. https://</a:t>
            </a:r>
            <a:r>
              <a:rPr lang="en-US" sz="600" noProof="0" dirty="0" err="1">
                <a:solidFill>
                  <a:schemeClr val="dk1"/>
                </a:solidFill>
                <a:latin typeface="Noto Sans Light"/>
                <a:ea typeface="Noto Sans Light"/>
                <a:cs typeface="Noto Sans Light"/>
                <a:sym typeface="Noto Sans Light"/>
              </a:rPr>
              <a:t>www.gob.mx</a:t>
            </a:r>
            <a:r>
              <a:rPr lang="en-US" sz="600" noProof="0" dirty="0">
                <a:solidFill>
                  <a:schemeClr val="dk1"/>
                </a:solidFill>
                <a:latin typeface="Noto Sans Light"/>
                <a:ea typeface="Noto Sans Light"/>
                <a:cs typeface="Noto Sans Light"/>
                <a:sym typeface="Noto Sans Light"/>
              </a:rPr>
              <a:t>/</a:t>
            </a:r>
            <a:r>
              <a:rPr lang="en-US" sz="600" noProof="0" dirty="0" err="1">
                <a:solidFill>
                  <a:schemeClr val="dk1"/>
                </a:solidFill>
                <a:latin typeface="Noto Sans Light"/>
                <a:ea typeface="Noto Sans Light"/>
                <a:cs typeface="Noto Sans Light"/>
                <a:sym typeface="Noto Sans Light"/>
              </a:rPr>
              <a:t>cms</a:t>
            </a:r>
            <a:r>
              <a:rPr lang="en-US" sz="600" noProof="0" dirty="0">
                <a:solidFill>
                  <a:schemeClr val="dk1"/>
                </a:solidFill>
                <a:latin typeface="Noto Sans Light"/>
                <a:ea typeface="Noto Sans Light"/>
                <a:cs typeface="Noto Sans Light"/>
                <a:sym typeface="Noto Sans Light"/>
              </a:rPr>
              <a:t>/uploads/attachment/file/980231/20250225_IED_4T_2024_Versi_n_p_blica_VF.pdf</a:t>
            </a:r>
            <a:endParaRPr lang="en-US" noProof="0" dirty="0"/>
          </a:p>
        </p:txBody>
      </p:sp>
      <p:sp>
        <p:nvSpPr>
          <p:cNvPr id="3" name="Google Shape;223;p4">
            <a:extLst>
              <a:ext uri="{FF2B5EF4-FFF2-40B4-BE49-F238E27FC236}">
                <a16:creationId xmlns:a16="http://schemas.microsoft.com/office/drawing/2014/main" id="{8F0678B0-1337-B2FB-E2A3-05FC30C3C05C}"/>
              </a:ext>
            </a:extLst>
          </p:cNvPr>
          <p:cNvSpPr txBox="1"/>
          <p:nvPr/>
        </p:nvSpPr>
        <p:spPr>
          <a:xfrm>
            <a:off x="508590" y="307879"/>
            <a:ext cx="8093923" cy="2092840"/>
          </a:xfrm>
          <a:prstGeom prst="rect">
            <a:avLst/>
          </a:prstGeom>
          <a:noFill/>
          <a:ln>
            <a:noFill/>
          </a:ln>
        </p:spPr>
        <p:txBody>
          <a:bodyPr spcFirstLastPara="1" wrap="square" lIns="91425" tIns="45700" rIns="91425" bIns="45700" anchor="t" anchorCtr="0">
            <a:spAutoFit/>
          </a:bodyPr>
          <a:lstStyle/>
          <a:p>
            <a:pPr lvl="0"/>
            <a:r>
              <a:rPr kumimoji="0" lang="en-US" sz="2800" b="1" i="0" u="none" strike="noStrike" kern="0" cap="none" spc="0" normalizeH="0" baseline="0" noProof="0" dirty="0">
                <a:ln>
                  <a:noFill/>
                </a:ln>
                <a:solidFill>
                  <a:srgbClr val="621333"/>
                </a:solidFill>
                <a:effectLst/>
                <a:uLnTx/>
                <a:uFillTx/>
                <a:latin typeface="Patria Light" pitchFamily="2" charset="0"/>
                <a:ea typeface="Noto Sans" panose="020B0502040504020204" pitchFamily="34" charset="0"/>
                <a:cs typeface="Arial"/>
                <a:sym typeface="Arial"/>
              </a:rPr>
              <a:t>Foreign Direct </a:t>
            </a:r>
            <a:endParaRPr kumimoji="0" lang="en-US" sz="1400" b="1" i="0" u="none" strike="noStrike" kern="0" cap="none" spc="0" normalizeH="0" baseline="0" noProof="0" dirty="0">
              <a:ln>
                <a:noFill/>
              </a:ln>
              <a:solidFill>
                <a:srgbClr val="000000"/>
              </a:solidFill>
              <a:effectLst/>
              <a:uLnTx/>
              <a:uFillTx/>
              <a:latin typeface="Patria Light" pitchFamily="2" charset="0"/>
              <a:ea typeface="Noto Sans" panose="020B0502040504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21333"/>
                </a:solidFill>
                <a:effectLst/>
                <a:uLnTx/>
                <a:uFillTx/>
                <a:latin typeface="Patria Light" pitchFamily="2" charset="0"/>
                <a:ea typeface="Noto Sans" panose="020B0502040504020204" pitchFamily="34" charset="0"/>
                <a:cs typeface="Arial"/>
                <a:sym typeface="Arial"/>
              </a:rPr>
              <a:t>Investment Trends</a:t>
            </a:r>
            <a:endParaRPr kumimoji="0" lang="en-US" sz="1400" b="1" i="0" u="none" strike="noStrike" kern="0" cap="none" spc="0" normalizeH="0" baseline="30000" noProof="0" dirty="0">
              <a:ln>
                <a:noFill/>
              </a:ln>
              <a:solidFill>
                <a:srgbClr val="000000"/>
              </a:solidFill>
              <a:effectLst/>
              <a:uLnTx/>
              <a:uFillTx/>
              <a:latin typeface="Patria Light" pitchFamily="2" charset="0"/>
              <a:ea typeface="Noto Sans" panose="020B0502040504020204" pitchFamily="34" charset="0"/>
              <a:cs typeface="Arial"/>
              <a:sym typeface="Arial"/>
            </a:endParaRPr>
          </a:p>
          <a:p>
            <a:pPr>
              <a:defRPr/>
            </a:pPr>
            <a:r>
              <a:rPr kumimoji="0" lang="en-US" sz="2000" b="0" i="0" u="none" strike="noStrike" kern="0" cap="none" spc="0" normalizeH="0" baseline="0" noProof="0" dirty="0">
                <a:ln>
                  <a:noFill/>
                </a:ln>
                <a:solidFill>
                  <a:srgbClr val="AF841F"/>
                </a:solidFill>
                <a:effectLst/>
                <a:uLnTx/>
                <a:uFillTx/>
                <a:latin typeface="Patria Light" pitchFamily="2" charset="0"/>
                <a:ea typeface="Noto Sans" panose="020B0502040504020204" pitchFamily="34" charset="0"/>
                <a:cs typeface="Arial"/>
                <a:sym typeface="Arial"/>
              </a:rPr>
              <a:t>As of </a:t>
            </a:r>
            <a:r>
              <a:rPr lang="en-US" sz="2000" dirty="0">
                <a:solidFill>
                  <a:srgbClr val="AF841F"/>
                </a:solidFill>
                <a:latin typeface="Patria Light" pitchFamily="2" charset="0"/>
                <a:ea typeface="Noto Sans" panose="020B0502040504020204" pitchFamily="34" charset="0"/>
              </a:rPr>
              <a:t>year-end</a:t>
            </a:r>
            <a:r>
              <a:rPr kumimoji="0" lang="en-US" sz="2000" b="0" i="0" u="none" strike="noStrike" kern="0" cap="none" spc="0" normalizeH="0" baseline="0" noProof="0" dirty="0">
                <a:ln>
                  <a:noFill/>
                </a:ln>
                <a:solidFill>
                  <a:srgbClr val="AF841F"/>
                </a:solidFill>
                <a:effectLst/>
                <a:uLnTx/>
                <a:uFillTx/>
                <a:latin typeface="Patria Light" pitchFamily="2" charset="0"/>
                <a:ea typeface="Noto Sans" panose="020B0502040504020204" pitchFamily="34" charset="0"/>
                <a:cs typeface="Arial"/>
                <a:sym typeface="Arial"/>
              </a:rPr>
              <a:t> 2024, in million current dollars</a:t>
            </a:r>
          </a:p>
          <a:p>
            <a:pPr>
              <a:defRPr/>
            </a:pPr>
            <a:endParaRPr lang="en-US" sz="2000" b="1" dirty="0">
              <a:highlight>
                <a:srgbClr val="00FF00"/>
              </a:highlight>
              <a:latin typeface="Patria Light" pitchFamily="2" charset="0"/>
              <a:ea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AF841F"/>
              </a:solidFill>
              <a:effectLst/>
              <a:uLnTx/>
              <a:uFillTx/>
              <a:latin typeface="Patria Light" pitchFamily="2" charset="0"/>
              <a:ea typeface="Noto Sans" panose="020B0502040504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1" noProof="0" dirty="0">
              <a:latin typeface="Patria Light" pitchFamily="2" charset="0"/>
              <a:ea typeface="Noto Sans" panose="020B0502040504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GOB">
      <a:dk1>
        <a:srgbClr val="000000"/>
      </a:dk1>
      <a:lt1>
        <a:srgbClr val="FFFFFF"/>
      </a:lt1>
      <a:dk2>
        <a:srgbClr val="98989A"/>
      </a:dk2>
      <a:lt2>
        <a:srgbClr val="EEEEEE"/>
      </a:lt2>
      <a:accent1>
        <a:srgbClr val="611333"/>
      </a:accent1>
      <a:accent2>
        <a:srgbClr val="9C2348"/>
      </a:accent2>
      <a:accent3>
        <a:srgbClr val="A6802C"/>
      </a:accent3>
      <a:accent4>
        <a:srgbClr val="E6D193"/>
      </a:accent4>
      <a:accent5>
        <a:srgbClr val="002F2A"/>
      </a:accent5>
      <a:accent6>
        <a:srgbClr val="1E5B4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GOB">
      <a:dk1>
        <a:srgbClr val="000000"/>
      </a:dk1>
      <a:lt1>
        <a:srgbClr val="FFFFFF"/>
      </a:lt1>
      <a:dk2>
        <a:srgbClr val="98989A"/>
      </a:dk2>
      <a:lt2>
        <a:srgbClr val="EEEEEE"/>
      </a:lt2>
      <a:accent1>
        <a:srgbClr val="611333"/>
      </a:accent1>
      <a:accent2>
        <a:srgbClr val="9C2348"/>
      </a:accent2>
      <a:accent3>
        <a:srgbClr val="A6802C"/>
      </a:accent3>
      <a:accent4>
        <a:srgbClr val="E6D193"/>
      </a:accent4>
      <a:accent5>
        <a:srgbClr val="002F2A"/>
      </a:accent5>
      <a:accent6>
        <a:srgbClr val="1E5B4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383</TotalTime>
  <Words>6985</Words>
  <Application>Microsoft Macintosh PowerPoint</Application>
  <PresentationFormat>Panorámica</PresentationFormat>
  <Paragraphs>836</Paragraphs>
  <Slides>51</Slides>
  <Notes>51</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51</vt:i4>
      </vt:variant>
    </vt:vector>
  </HeadingPairs>
  <TitlesOfParts>
    <vt:vector size="63" baseType="lpstr">
      <vt:lpstr>Noto Sans</vt:lpstr>
      <vt:lpstr>Geo</vt:lpstr>
      <vt:lpstr>Arial</vt:lpstr>
      <vt:lpstr>Patria Light</vt:lpstr>
      <vt:lpstr>Noto Sans Bold</vt:lpstr>
      <vt:lpstr>Noto Sans Light</vt:lpstr>
      <vt:lpstr>Calibri</vt:lpstr>
      <vt:lpstr>Montserrat SemiBold</vt:lpstr>
      <vt:lpstr>Noto Sans Medium</vt:lpstr>
      <vt:lpstr>Office Theme</vt:lpstr>
      <vt:lpstr>1_Tema de Office</vt:lpstr>
      <vt:lpstr>Tema de Office</vt:lpstr>
      <vt:lpstr>Presentación de PowerPoint</vt:lpstr>
      <vt:lpstr>Presentación de PowerPoint</vt:lpstr>
      <vt:lpstr>Presentación de PowerPoint</vt:lpstr>
      <vt:lpstr>I. Investment &amp; Trade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 Competitive Advantages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III. Economic Integration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IV. Plan Mexico</vt:lpstr>
      <vt:lpstr>Presentación de PowerPoint</vt:lpstr>
      <vt:lpstr>Presentación de PowerPoint</vt:lpstr>
      <vt:lpstr>Presentación de PowerPoint</vt:lpstr>
      <vt:lpstr>Presentación de PowerPoint</vt:lpstr>
      <vt:lpstr>Presentación de PowerPoint</vt:lpstr>
      <vt:lpstr>V. Incentives and Development Banking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Ximena Pérez Viveros</dc:creator>
  <cp:lastModifiedBy>Erick Hernandez Miranda - Alumno</cp:lastModifiedBy>
  <cp:revision>8</cp:revision>
  <cp:lastPrinted>2025-07-24T00:39:40Z</cp:lastPrinted>
  <dcterms:created xsi:type="dcterms:W3CDTF">2024-12-28T21:44:20Z</dcterms:created>
  <dcterms:modified xsi:type="dcterms:W3CDTF">2025-08-29T17:58:03Z</dcterms:modified>
</cp:coreProperties>
</file>